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6288"/>
        </a:fontRef>
        <a:srgbClr val="006288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FFFFFF">
              <a:alpha val="6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BDFD4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7BB759"/>
          </a:solidFill>
        </a:fill>
      </a:tcStyle>
    </a:firstCol>
    <a:lastRow>
      <a:tcTxStyle b="off" i="off">
        <a:fontRef idx="minor">
          <a:srgbClr val="006288"/>
        </a:fontRef>
        <a:srgbClr val="006288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254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DBDFD4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DBDFD4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8139"/>
              <a:satOff val="-11670"/>
              <a:lumOff val="-10226"/>
              <a:alpha val="90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218139"/>
              <a:satOff val="-11670"/>
              <a:lumOff val="-10226"/>
              <a:alpha val="66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1">
              <a:hueOff val="-218139"/>
              <a:satOff val="-11670"/>
              <a:lumOff val="-10226"/>
              <a:alpha val="39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4A1C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EE7C00"/>
        </a:fontRef>
        <a:srgbClr val="EE7C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wholeTbl>
    <a:band2H>
      <a:tcTxStyle b="def" i="def"/>
      <a:tcStyle>
        <a:tcBdr/>
        <a:fill>
          <a:solidFill>
            <a:srgbClr val="FEFFF6">
              <a:alpha val="72000"/>
            </a:srgbClr>
          </a:solidFill>
        </a:fill>
      </a:tcStyle>
    </a:band2H>
    <a:firstCol>
      <a:tcTxStyle b="off" i="off">
        <a:fontRef idx="minor">
          <a:srgbClr val="E35015"/>
        </a:fontRef>
        <a:srgbClr val="E35015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Col>
    <a:lastRow>
      <a:tcTxStyle b="off" i="off">
        <a:fontRef idx="minor">
          <a:srgbClr val="653F2A"/>
        </a:fontRef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lastRow>
    <a:firstRow>
      <a:tcTxStyle b="off" i="off">
        <a:fontRef idx="minor">
          <a:srgbClr val="653F2A"/>
        </a:fontRef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6288"/>
        </a:fontRef>
        <a:srgbClr val="006288"/>
      </a:tcTxStyle>
      <a:tcStyle>
        <a:tcBdr>
          <a:left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6288">
              <a:alpha val="12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87B2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7F7F7"/>
          </a:solidFill>
        </a:fill>
      </a:tcStyle>
    </a:band2H>
    <a:firstCol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DBDFD3"/>
              </a:solidFill>
              <a:prstDash val="solid"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3D3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106AA0">
              <a:alpha val="14000"/>
            </a:srgbClr>
          </a:solidFill>
        </a:fill>
      </a:tcStyle>
    </a:band2H>
    <a:firstCol>
      <a:tcTxStyle b="off" i="off">
        <a:fontRef idx="major">
          <a:srgbClr val="006288"/>
        </a:fontRef>
        <a:srgbClr val="006288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hape 2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5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halk_line-1.png" descr="chalk_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0178" y="-133350"/>
            <a:ext cx="4966738" cy="1413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chalk_line-2.png" descr="chalk_line-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15900" y="1689100"/>
            <a:ext cx="11569700" cy="11715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scrapbook_cover_title_hi.png" descr="scrapbook_cover_title_hi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20800" y="3797300"/>
            <a:ext cx="21742400" cy="62992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Otsikkoteksti"/>
          <p:cNvSpPr txBox="1"/>
          <p:nvPr>
            <p:ph type="title"/>
          </p:nvPr>
        </p:nvSpPr>
        <p:spPr>
          <a:xfrm>
            <a:off x="2387600" y="3987800"/>
            <a:ext cx="19621500" cy="32131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Otsikkoteksti</a:t>
            </a:r>
          </a:p>
        </p:txBody>
      </p:sp>
      <p:sp>
        <p:nvSpPr>
          <p:cNvPr id="25" name="Leipätekstin taso yksi…"/>
          <p:cNvSpPr txBox="1"/>
          <p:nvPr>
            <p:ph type="body" sz="quarter" idx="1"/>
          </p:nvPr>
        </p:nvSpPr>
        <p:spPr>
          <a:xfrm>
            <a:off x="2387600" y="7200900"/>
            <a:ext cx="19621500" cy="1841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52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i="1" sz="52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i="1" sz="52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i="1" sz="52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i="1" sz="52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6" name="Dian numero"/>
          <p:cNvSpPr txBox="1"/>
          <p:nvPr>
            <p:ph type="sldNum" sz="quarter" idx="2"/>
          </p:nvPr>
        </p:nvSpPr>
        <p:spPr>
          <a:xfrm>
            <a:off x="11918476" y="13068300"/>
            <a:ext cx="548641" cy="5207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lines-hrz-line.png" descr="lines-hrz-lin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7700" y="12611100"/>
            <a:ext cx="21221700" cy="286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lines-vert-line.png" descr="lines-vert-lin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56992" y="1422400"/>
            <a:ext cx="317501" cy="1140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0" t="11764" r="110" b="5882"/>
          <a:stretch>
            <a:fillRect/>
          </a:stretch>
        </p:blipFill>
        <p:spPr>
          <a:xfrm>
            <a:off x="1917700" y="1397000"/>
            <a:ext cx="11455400" cy="17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17497" t="11764" r="0" b="5882"/>
          <a:stretch>
            <a:fillRect/>
          </a:stretch>
        </p:blipFill>
        <p:spPr>
          <a:xfrm>
            <a:off x="13385800" y="1397000"/>
            <a:ext cx="9461500" cy="17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2436" t="0" r="332" b="0"/>
          <a:stretch>
            <a:fillRect/>
          </a:stretch>
        </p:blipFill>
        <p:spPr>
          <a:xfrm rot="16199998">
            <a:off x="-3702048" y="8083550"/>
            <a:ext cx="11150601" cy="215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"/>
                </a:move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lnTo>
                  <a:pt x="21600" y="1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68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5957" t="2934" r="30897" b="0"/>
          <a:stretch>
            <a:fillRect/>
          </a:stretch>
        </p:blipFill>
        <p:spPr>
          <a:xfrm rot="16199991">
            <a:off x="549281" y="1196968"/>
            <a:ext cx="2654301" cy="209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2823" t="2937" r="30675" b="2944"/>
          <a:stretch>
            <a:fillRect/>
          </a:stretch>
        </p:blipFill>
        <p:spPr>
          <a:xfrm rot="21599989">
            <a:off x="-38101" y="12744451"/>
            <a:ext cx="18923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wave-line.png" descr="wave-line.png"/>
          <p:cNvPicPr>
            <a:picLocks noChangeAspect="1"/>
          </p:cNvPicPr>
          <p:nvPr/>
        </p:nvPicPr>
        <p:blipFill>
          <a:blip r:embed="rId5">
            <a:extLst/>
          </a:blip>
          <a:srcRect l="15840" t="0" r="0" b="0"/>
          <a:stretch>
            <a:fillRect/>
          </a:stretch>
        </p:blipFill>
        <p:spPr>
          <a:xfrm>
            <a:off x="1968500" y="1536700"/>
            <a:ext cx="20916902" cy="140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wave-line.png" descr="wave-line.png"/>
          <p:cNvPicPr>
            <a:picLocks noChangeAspect="1"/>
          </p:cNvPicPr>
          <p:nvPr/>
        </p:nvPicPr>
        <p:blipFill>
          <a:blip r:embed="rId5">
            <a:extLst/>
          </a:blip>
          <a:srcRect l="5664" t="0" r="49485" b="0"/>
          <a:stretch>
            <a:fillRect/>
          </a:stretch>
        </p:blipFill>
        <p:spPr>
          <a:xfrm rot="5400000">
            <a:off x="-3518856" y="7036175"/>
            <a:ext cx="11061701" cy="138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6589" t="2937" r="32447" b="2944"/>
          <a:stretch>
            <a:fillRect/>
          </a:stretch>
        </p:blipFill>
        <p:spPr>
          <a:xfrm rot="21599989">
            <a:off x="23139399" y="12744451"/>
            <a:ext cx="1257301" cy="203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”Kirjoita lainaus tähän.”"/>
          <p:cNvSpPr txBox="1"/>
          <p:nvPr>
            <p:ph type="body" sz="quarter" idx="21"/>
          </p:nvPr>
        </p:nvSpPr>
        <p:spPr>
          <a:xfrm>
            <a:off x="2387600" y="643890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/>
            </a:lvl1pPr>
          </a:lstStyle>
          <a:p>
            <a:pPr/>
            <a:r>
              <a:t>”Kirjoita lainaus tähän.”</a:t>
            </a:r>
          </a:p>
        </p:txBody>
      </p:sp>
      <p:sp>
        <p:nvSpPr>
          <p:cNvPr id="174" name="– Johnny Appleseed"/>
          <p:cNvSpPr txBox="1"/>
          <p:nvPr>
            <p:ph type="body" sz="quarter" idx="22"/>
          </p:nvPr>
        </p:nvSpPr>
        <p:spPr>
          <a:xfrm>
            <a:off x="2387600" y="8953500"/>
            <a:ext cx="19621500" cy="558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pPr/>
            <a:r>
              <a:t>– Johnny Appleseed</a:t>
            </a:r>
          </a:p>
        </p:txBody>
      </p:sp>
      <p:sp>
        <p:nvSpPr>
          <p:cNvPr id="175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lines-hrz-line.png" descr="lines-hrz-lin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7700" y="12611100"/>
            <a:ext cx="21221700" cy="286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lines-vert-line.png" descr="lines-vert-lin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56992" y="1422400"/>
            <a:ext cx="317501" cy="1140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0" t="11764" r="110" b="5882"/>
          <a:stretch>
            <a:fillRect/>
          </a:stretch>
        </p:blipFill>
        <p:spPr>
          <a:xfrm>
            <a:off x="1917700" y="1397000"/>
            <a:ext cx="11455400" cy="17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17497" t="11764" r="0" b="5882"/>
          <a:stretch>
            <a:fillRect/>
          </a:stretch>
        </p:blipFill>
        <p:spPr>
          <a:xfrm>
            <a:off x="13385800" y="1397000"/>
            <a:ext cx="9461500" cy="17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2436" t="0" r="332" b="0"/>
          <a:stretch>
            <a:fillRect/>
          </a:stretch>
        </p:blipFill>
        <p:spPr>
          <a:xfrm rot="16199998">
            <a:off x="-3702048" y="8083550"/>
            <a:ext cx="11150601" cy="215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"/>
                </a:move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lnTo>
                  <a:pt x="21600" y="1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7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5957" t="2934" r="30897" b="0"/>
          <a:stretch>
            <a:fillRect/>
          </a:stretch>
        </p:blipFill>
        <p:spPr>
          <a:xfrm rot="16199991">
            <a:off x="549281" y="1196968"/>
            <a:ext cx="2654301" cy="209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2823" t="2937" r="30675" b="2944"/>
          <a:stretch>
            <a:fillRect/>
          </a:stretch>
        </p:blipFill>
        <p:spPr>
          <a:xfrm rot="21599989">
            <a:off x="-38101" y="12744451"/>
            <a:ext cx="18923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wave-line.png" descr="wave-line.png"/>
          <p:cNvPicPr>
            <a:picLocks noChangeAspect="1"/>
          </p:cNvPicPr>
          <p:nvPr/>
        </p:nvPicPr>
        <p:blipFill>
          <a:blip r:embed="rId5">
            <a:extLst/>
          </a:blip>
          <a:srcRect l="15840" t="0" r="0" b="0"/>
          <a:stretch>
            <a:fillRect/>
          </a:stretch>
        </p:blipFill>
        <p:spPr>
          <a:xfrm>
            <a:off x="1968500" y="1536700"/>
            <a:ext cx="20916902" cy="140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wave-line.png" descr="wave-line.png"/>
          <p:cNvPicPr>
            <a:picLocks noChangeAspect="1"/>
          </p:cNvPicPr>
          <p:nvPr/>
        </p:nvPicPr>
        <p:blipFill>
          <a:blip r:embed="rId5">
            <a:extLst/>
          </a:blip>
          <a:srcRect l="5664" t="0" r="49485" b="0"/>
          <a:stretch>
            <a:fillRect/>
          </a:stretch>
        </p:blipFill>
        <p:spPr>
          <a:xfrm rot="5400000">
            <a:off x="-3518856" y="7036175"/>
            <a:ext cx="11061701" cy="138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6589" t="2937" r="32447" b="2944"/>
          <a:stretch>
            <a:fillRect/>
          </a:stretch>
        </p:blipFill>
        <p:spPr>
          <a:xfrm rot="21599989">
            <a:off x="23139399" y="12744451"/>
            <a:ext cx="1257301" cy="20320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Kuva"/>
          <p:cNvSpPr/>
          <p:nvPr>
            <p:ph type="pic" idx="21"/>
          </p:nvPr>
        </p:nvSpPr>
        <p:spPr>
          <a:xfrm>
            <a:off x="-406400" y="-1828800"/>
            <a:ext cx="25031699" cy="1668779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93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lines-hrz-line.png" descr="lines-hrz-lin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7700" y="12611100"/>
            <a:ext cx="21221700" cy="286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lines-vert-line.png" descr="lines-vert-lin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56992" y="1422400"/>
            <a:ext cx="317501" cy="1140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0" t="11764" r="110" b="5882"/>
          <a:stretch>
            <a:fillRect/>
          </a:stretch>
        </p:blipFill>
        <p:spPr>
          <a:xfrm>
            <a:off x="1917700" y="1397000"/>
            <a:ext cx="11455400" cy="17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17497" t="11764" r="0" b="5882"/>
          <a:stretch>
            <a:fillRect/>
          </a:stretch>
        </p:blipFill>
        <p:spPr>
          <a:xfrm>
            <a:off x="13385800" y="1397000"/>
            <a:ext cx="9461500" cy="17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2436" t="0" r="332" b="0"/>
          <a:stretch>
            <a:fillRect/>
          </a:stretch>
        </p:blipFill>
        <p:spPr>
          <a:xfrm rot="16199998">
            <a:off x="-3702048" y="8083550"/>
            <a:ext cx="11150601" cy="215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"/>
                </a:move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lnTo>
                  <a:pt x="21600" y="1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5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5957" t="2934" r="30897" b="0"/>
          <a:stretch>
            <a:fillRect/>
          </a:stretch>
        </p:blipFill>
        <p:spPr>
          <a:xfrm rot="16199991">
            <a:off x="549281" y="1196968"/>
            <a:ext cx="2654301" cy="209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2823" t="2937" r="30675" b="2944"/>
          <a:stretch>
            <a:fillRect/>
          </a:stretch>
        </p:blipFill>
        <p:spPr>
          <a:xfrm rot="21599989">
            <a:off x="-38101" y="12744451"/>
            <a:ext cx="18923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wave-line.png" descr="wave-line.png"/>
          <p:cNvPicPr>
            <a:picLocks noChangeAspect="1"/>
          </p:cNvPicPr>
          <p:nvPr/>
        </p:nvPicPr>
        <p:blipFill>
          <a:blip r:embed="rId5">
            <a:extLst/>
          </a:blip>
          <a:srcRect l="15840" t="0" r="0" b="0"/>
          <a:stretch>
            <a:fillRect/>
          </a:stretch>
        </p:blipFill>
        <p:spPr>
          <a:xfrm>
            <a:off x="1968500" y="1536700"/>
            <a:ext cx="20916902" cy="140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wave-line.png" descr="wave-line.png"/>
          <p:cNvPicPr>
            <a:picLocks noChangeAspect="1"/>
          </p:cNvPicPr>
          <p:nvPr/>
        </p:nvPicPr>
        <p:blipFill>
          <a:blip r:embed="rId5">
            <a:extLst/>
          </a:blip>
          <a:srcRect l="5664" t="0" r="49485" b="0"/>
          <a:stretch>
            <a:fillRect/>
          </a:stretch>
        </p:blipFill>
        <p:spPr>
          <a:xfrm rot="5400000">
            <a:off x="-3518856" y="7036175"/>
            <a:ext cx="11061701" cy="138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6589" t="2937" r="32447" b="2944"/>
          <a:stretch>
            <a:fillRect/>
          </a:stretch>
        </p:blipFill>
        <p:spPr>
          <a:xfrm rot="21599989">
            <a:off x="23139399" y="12744451"/>
            <a:ext cx="1257301" cy="20320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Kuva –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lines-hrz-line.png" descr="lines-hrz-lin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7700" y="12611100"/>
            <a:ext cx="21221700" cy="286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lines-vert-line.png" descr="lines-vert-lin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56992" y="1422400"/>
            <a:ext cx="317501" cy="1140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0" t="11764" r="110" b="5882"/>
          <a:stretch>
            <a:fillRect/>
          </a:stretch>
        </p:blipFill>
        <p:spPr>
          <a:xfrm>
            <a:off x="1917700" y="1397000"/>
            <a:ext cx="11455400" cy="17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17497" t="11764" r="0" b="5882"/>
          <a:stretch>
            <a:fillRect/>
          </a:stretch>
        </p:blipFill>
        <p:spPr>
          <a:xfrm>
            <a:off x="13385800" y="1397000"/>
            <a:ext cx="9461500" cy="17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2436" t="0" r="332" b="0"/>
          <a:stretch>
            <a:fillRect/>
          </a:stretch>
        </p:blipFill>
        <p:spPr>
          <a:xfrm rot="16199998">
            <a:off x="-3702048" y="8083550"/>
            <a:ext cx="11150601" cy="215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"/>
                </a:move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lnTo>
                  <a:pt x="21600" y="1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8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5957" t="2934" r="30897" b="0"/>
          <a:stretch>
            <a:fillRect/>
          </a:stretch>
        </p:blipFill>
        <p:spPr>
          <a:xfrm rot="16199991">
            <a:off x="549281" y="1196968"/>
            <a:ext cx="2654301" cy="209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2823" t="2937" r="30675" b="2944"/>
          <a:stretch>
            <a:fillRect/>
          </a:stretch>
        </p:blipFill>
        <p:spPr>
          <a:xfrm rot="21599989">
            <a:off x="-38101" y="12744451"/>
            <a:ext cx="18923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wave-line.png" descr="wave-line.png"/>
          <p:cNvPicPr>
            <a:picLocks noChangeAspect="1"/>
          </p:cNvPicPr>
          <p:nvPr/>
        </p:nvPicPr>
        <p:blipFill>
          <a:blip r:embed="rId5">
            <a:extLst/>
          </a:blip>
          <a:srcRect l="15840" t="0" r="0" b="0"/>
          <a:stretch>
            <a:fillRect/>
          </a:stretch>
        </p:blipFill>
        <p:spPr>
          <a:xfrm>
            <a:off x="1968500" y="1536700"/>
            <a:ext cx="20916902" cy="140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wave-line.png" descr="wave-line.png"/>
          <p:cNvPicPr>
            <a:picLocks noChangeAspect="1"/>
          </p:cNvPicPr>
          <p:nvPr/>
        </p:nvPicPr>
        <p:blipFill>
          <a:blip r:embed="rId5">
            <a:extLst/>
          </a:blip>
          <a:srcRect l="5664" t="0" r="49485" b="0"/>
          <a:stretch>
            <a:fillRect/>
          </a:stretch>
        </p:blipFill>
        <p:spPr>
          <a:xfrm rot="5400000">
            <a:off x="-3518856" y="7036175"/>
            <a:ext cx="11061701" cy="138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6589" t="2937" r="32447" b="2944"/>
          <a:stretch>
            <a:fillRect/>
          </a:stretch>
        </p:blipFill>
        <p:spPr>
          <a:xfrm rot="21599989">
            <a:off x="23139399" y="12744451"/>
            <a:ext cx="1257301" cy="203201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Kuva"/>
          <p:cNvSpPr/>
          <p:nvPr>
            <p:ph type="pic" idx="21"/>
          </p:nvPr>
        </p:nvSpPr>
        <p:spPr>
          <a:xfrm>
            <a:off x="2336800" y="-3649134"/>
            <a:ext cx="19723100" cy="13148734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sx="100000" sy="100000" kx="0" ky="0" algn="b" rotWithShape="0" blurRad="38100" dist="50800" dir="540000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4" name="Otsikkoteksti"/>
          <p:cNvSpPr txBox="1"/>
          <p:nvPr>
            <p:ph type="title"/>
          </p:nvPr>
        </p:nvSpPr>
        <p:spPr>
          <a:xfrm>
            <a:off x="2387600" y="8750300"/>
            <a:ext cx="19621500" cy="20955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Otsikkoteksti</a:t>
            </a:r>
          </a:p>
        </p:txBody>
      </p:sp>
      <p:sp>
        <p:nvSpPr>
          <p:cNvPr id="45" name="Leipätekstin taso yksi…"/>
          <p:cNvSpPr txBox="1"/>
          <p:nvPr>
            <p:ph type="body" sz="quarter" idx="1"/>
          </p:nvPr>
        </p:nvSpPr>
        <p:spPr>
          <a:xfrm>
            <a:off x="2387600" y="10820400"/>
            <a:ext cx="19621500" cy="1701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52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i="1" sz="52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i="1" sz="52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i="1" sz="52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i="1" sz="52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6" name="Dian numero"/>
          <p:cNvSpPr txBox="1"/>
          <p:nvPr>
            <p:ph type="sldNum" sz="quarter" idx="2"/>
          </p:nvPr>
        </p:nvSpPr>
        <p:spPr>
          <a:xfrm>
            <a:off x="11918476" y="13068300"/>
            <a:ext cx="548641" cy="5207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tsikko – k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chalk_line-1.png" descr="chalk_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0178" y="-133350"/>
            <a:ext cx="4966738" cy="1413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chalk_line-2.png" descr="chalk_line-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15900" y="1689100"/>
            <a:ext cx="11569700" cy="11715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scrapbook_cover_title_hi.png" descr="scrapbook_cover_title_hi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20800" y="3797300"/>
            <a:ext cx="21742400" cy="629920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Otsikkoteksti"/>
          <p:cNvSpPr txBox="1"/>
          <p:nvPr>
            <p:ph type="title"/>
          </p:nvPr>
        </p:nvSpPr>
        <p:spPr>
          <a:xfrm>
            <a:off x="2387600" y="5245100"/>
            <a:ext cx="19621500" cy="3213100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292929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Otsikkoteksti</a:t>
            </a:r>
          </a:p>
        </p:txBody>
      </p:sp>
      <p:sp>
        <p:nvSpPr>
          <p:cNvPr id="57" name="Dian numero"/>
          <p:cNvSpPr txBox="1"/>
          <p:nvPr>
            <p:ph type="sldNum" sz="quarter" idx="2"/>
          </p:nvPr>
        </p:nvSpPr>
        <p:spPr>
          <a:xfrm>
            <a:off x="11918476" y="13068300"/>
            <a:ext cx="548641" cy="5207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Kuva –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lines-hrz-line.png" descr="lines-hrz-lin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7700" y="12611100"/>
            <a:ext cx="21221700" cy="286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lines-vert-line.png" descr="lines-vert-lin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56992" y="1422400"/>
            <a:ext cx="317501" cy="1140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0" t="11764" r="110" b="5882"/>
          <a:stretch>
            <a:fillRect/>
          </a:stretch>
        </p:blipFill>
        <p:spPr>
          <a:xfrm>
            <a:off x="1917700" y="1397000"/>
            <a:ext cx="11455400" cy="17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17497" t="11764" r="0" b="5882"/>
          <a:stretch>
            <a:fillRect/>
          </a:stretch>
        </p:blipFill>
        <p:spPr>
          <a:xfrm>
            <a:off x="13385800" y="1397000"/>
            <a:ext cx="9461500" cy="17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2436" t="0" r="332" b="0"/>
          <a:stretch>
            <a:fillRect/>
          </a:stretch>
        </p:blipFill>
        <p:spPr>
          <a:xfrm rot="16199998">
            <a:off x="-3702048" y="8083550"/>
            <a:ext cx="11150601" cy="215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"/>
                </a:move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lnTo>
                  <a:pt x="21600" y="1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9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5957" t="2934" r="30897" b="0"/>
          <a:stretch>
            <a:fillRect/>
          </a:stretch>
        </p:blipFill>
        <p:spPr>
          <a:xfrm rot="16199991">
            <a:off x="549281" y="1196968"/>
            <a:ext cx="2654301" cy="209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2823" t="2937" r="30675" b="2944"/>
          <a:stretch>
            <a:fillRect/>
          </a:stretch>
        </p:blipFill>
        <p:spPr>
          <a:xfrm rot="21599989">
            <a:off x="-38101" y="12744451"/>
            <a:ext cx="18923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wave-line.png" descr="wave-line.png"/>
          <p:cNvPicPr>
            <a:picLocks noChangeAspect="1"/>
          </p:cNvPicPr>
          <p:nvPr/>
        </p:nvPicPr>
        <p:blipFill>
          <a:blip r:embed="rId5">
            <a:extLst/>
          </a:blip>
          <a:srcRect l="15840" t="0" r="0" b="0"/>
          <a:stretch>
            <a:fillRect/>
          </a:stretch>
        </p:blipFill>
        <p:spPr>
          <a:xfrm>
            <a:off x="1968500" y="1536700"/>
            <a:ext cx="20916902" cy="140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wave-line.png" descr="wave-line.png"/>
          <p:cNvPicPr>
            <a:picLocks noChangeAspect="1"/>
          </p:cNvPicPr>
          <p:nvPr/>
        </p:nvPicPr>
        <p:blipFill>
          <a:blip r:embed="rId5">
            <a:extLst/>
          </a:blip>
          <a:srcRect l="5664" t="0" r="49485" b="0"/>
          <a:stretch>
            <a:fillRect/>
          </a:stretch>
        </p:blipFill>
        <p:spPr>
          <a:xfrm rot="5400000">
            <a:off x="-3518856" y="7036175"/>
            <a:ext cx="11061701" cy="138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6589" t="2937" r="32447" b="2944"/>
          <a:stretch>
            <a:fillRect/>
          </a:stretch>
        </p:blipFill>
        <p:spPr>
          <a:xfrm rot="21599989">
            <a:off x="23139399" y="12744451"/>
            <a:ext cx="1257301" cy="203201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Kuva"/>
          <p:cNvSpPr/>
          <p:nvPr>
            <p:ph type="pic" sz="half" idx="21"/>
          </p:nvPr>
        </p:nvSpPr>
        <p:spPr>
          <a:xfrm>
            <a:off x="13423900" y="2120900"/>
            <a:ext cx="7494815" cy="9715500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sx="100000" sy="100000" kx="0" ky="0" algn="b" rotWithShape="0" blurRad="38100" dist="50800" dir="540000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5" name="Otsikkoteksti"/>
          <p:cNvSpPr txBox="1"/>
          <p:nvPr>
            <p:ph type="title"/>
          </p:nvPr>
        </p:nvSpPr>
        <p:spPr>
          <a:xfrm>
            <a:off x="2387600" y="2120900"/>
            <a:ext cx="9474200" cy="52832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pPr/>
            <a:r>
              <a:t>Otsikkoteksti</a:t>
            </a:r>
          </a:p>
        </p:txBody>
      </p:sp>
      <p:sp>
        <p:nvSpPr>
          <p:cNvPr id="76" name="Leipätekstin taso yksi…"/>
          <p:cNvSpPr txBox="1"/>
          <p:nvPr>
            <p:ph type="body" sz="quarter" idx="1"/>
          </p:nvPr>
        </p:nvSpPr>
        <p:spPr>
          <a:xfrm>
            <a:off x="2387600" y="7543800"/>
            <a:ext cx="9474200" cy="4368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52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i="1" sz="52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i="1" sz="52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i="1" sz="52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i="1" sz="5200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7" name="Dian numero"/>
          <p:cNvSpPr txBox="1"/>
          <p:nvPr>
            <p:ph type="sldNum" sz="quarter" idx="2"/>
          </p:nvPr>
        </p:nvSpPr>
        <p:spPr>
          <a:xfrm>
            <a:off x="11918476" y="13068300"/>
            <a:ext cx="548641" cy="5207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tsikko –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tri-line.png" descr="tri-line.png"/>
          <p:cNvPicPr>
            <a:picLocks noChangeAspect="1"/>
          </p:cNvPicPr>
          <p:nvPr/>
        </p:nvPicPr>
        <p:blipFill>
          <a:blip r:embed="rId2">
            <a:extLst/>
          </a:blip>
          <a:srcRect l="0" t="20818" r="34041" b="14832"/>
          <a:stretch>
            <a:fillRect/>
          </a:stretch>
        </p:blipFill>
        <p:spPr>
          <a:xfrm>
            <a:off x="1892300" y="2324100"/>
            <a:ext cx="2110105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tri-line.png" descr="tri-line.png"/>
          <p:cNvPicPr>
            <a:picLocks noChangeAspect="1"/>
          </p:cNvPicPr>
          <p:nvPr/>
        </p:nvPicPr>
        <p:blipFill>
          <a:blip r:embed="rId2">
            <a:extLst/>
          </a:blip>
          <a:srcRect l="61452" t="14190" r="7780" b="21457"/>
          <a:stretch>
            <a:fillRect/>
          </a:stretch>
        </p:blipFill>
        <p:spPr>
          <a:xfrm rot="16199991">
            <a:off x="-3149602" y="7143739"/>
            <a:ext cx="9842502" cy="431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6" name="tri-line.png" descr="tri-line.png"/>
          <p:cNvPicPr>
            <a:picLocks noChangeAspect="1"/>
          </p:cNvPicPr>
          <p:nvPr/>
        </p:nvPicPr>
        <p:blipFill>
          <a:blip r:embed="rId2">
            <a:extLst/>
          </a:blip>
          <a:srcRect l="30170" t="31865" r="3175" b="22711"/>
          <a:stretch>
            <a:fillRect/>
          </a:stretch>
        </p:blipFill>
        <p:spPr>
          <a:xfrm rot="10800000">
            <a:off x="1701798" y="12217399"/>
            <a:ext cx="21323301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7" name="dash-line.png" descr="dash-line.png"/>
          <p:cNvPicPr>
            <a:picLocks noChangeAspect="1"/>
          </p:cNvPicPr>
          <p:nvPr/>
        </p:nvPicPr>
        <p:blipFill>
          <a:blip r:embed="rId3">
            <a:extLst/>
          </a:blip>
          <a:srcRect l="0" t="20338" r="38665" b="20338"/>
          <a:stretch>
            <a:fillRect/>
          </a:stretch>
        </p:blipFill>
        <p:spPr>
          <a:xfrm>
            <a:off x="1435100" y="2120900"/>
            <a:ext cx="220599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dash-line.png" descr="dash-line.png"/>
          <p:cNvPicPr>
            <a:picLocks noChangeAspect="1"/>
          </p:cNvPicPr>
          <p:nvPr/>
        </p:nvPicPr>
        <p:blipFill>
          <a:blip r:embed="rId3">
            <a:extLst/>
          </a:blip>
          <a:srcRect l="670" t="20324" r="31580" b="20395"/>
          <a:stretch>
            <a:fillRect/>
          </a:stretch>
        </p:blipFill>
        <p:spPr>
          <a:xfrm>
            <a:off x="0" y="12369800"/>
            <a:ext cx="243840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dash-line.png" descr="dash-line.png"/>
          <p:cNvPicPr>
            <a:picLocks noChangeAspect="1"/>
          </p:cNvPicPr>
          <p:nvPr/>
        </p:nvPicPr>
        <p:blipFill>
          <a:blip r:embed="rId3">
            <a:extLst/>
          </a:blip>
          <a:srcRect l="988" t="21175" r="60875" b="19502"/>
          <a:stretch>
            <a:fillRect/>
          </a:stretch>
        </p:blipFill>
        <p:spPr>
          <a:xfrm rot="16199991">
            <a:off x="-5232402" y="6635749"/>
            <a:ext cx="13716001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dash-line.png" descr="dash-line.png"/>
          <p:cNvPicPr>
            <a:picLocks noChangeAspect="1"/>
          </p:cNvPicPr>
          <p:nvPr/>
        </p:nvPicPr>
        <p:blipFill>
          <a:blip r:embed="rId3">
            <a:extLst/>
          </a:blip>
          <a:srcRect l="5292" t="21153" r="65384" b="19566"/>
          <a:stretch>
            <a:fillRect/>
          </a:stretch>
        </p:blipFill>
        <p:spPr>
          <a:xfrm rot="16199984">
            <a:off x="17862550" y="7200901"/>
            <a:ext cx="10553701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tri-line.png" descr="tri-line.png"/>
          <p:cNvPicPr>
            <a:picLocks noChangeAspect="1"/>
          </p:cNvPicPr>
          <p:nvPr/>
        </p:nvPicPr>
        <p:blipFill>
          <a:blip r:embed="rId2">
            <a:extLst/>
          </a:blip>
          <a:srcRect l="68955" t="15784" r="873" b="19864"/>
          <a:stretch>
            <a:fillRect/>
          </a:stretch>
        </p:blipFill>
        <p:spPr>
          <a:xfrm rot="5399995">
            <a:off x="18116545" y="7226296"/>
            <a:ext cx="9652002" cy="431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92" name="scrapbook_title_hi.png" descr="scrapbook_title_hi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60600" y="368300"/>
            <a:ext cx="20066000" cy="3365500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Otsikkotek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94" name="Dian numero"/>
          <p:cNvSpPr txBox="1"/>
          <p:nvPr>
            <p:ph type="sldNum" sz="quarter" idx="2"/>
          </p:nvPr>
        </p:nvSpPr>
        <p:spPr>
          <a:xfrm>
            <a:off x="11918476" y="13068300"/>
            <a:ext cx="548641" cy="5207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tsikko ja 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tri-line.png" descr="tri-line.png"/>
          <p:cNvPicPr>
            <a:picLocks noChangeAspect="1"/>
          </p:cNvPicPr>
          <p:nvPr/>
        </p:nvPicPr>
        <p:blipFill>
          <a:blip r:embed="rId2">
            <a:extLst/>
          </a:blip>
          <a:srcRect l="0" t="20818" r="34041" b="14832"/>
          <a:stretch>
            <a:fillRect/>
          </a:stretch>
        </p:blipFill>
        <p:spPr>
          <a:xfrm>
            <a:off x="1892300" y="2324100"/>
            <a:ext cx="2110105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tri-line.png" descr="tri-line.png"/>
          <p:cNvPicPr>
            <a:picLocks noChangeAspect="1"/>
          </p:cNvPicPr>
          <p:nvPr/>
        </p:nvPicPr>
        <p:blipFill>
          <a:blip r:embed="rId2">
            <a:extLst/>
          </a:blip>
          <a:srcRect l="61452" t="14190" r="7780" b="21457"/>
          <a:stretch>
            <a:fillRect/>
          </a:stretch>
        </p:blipFill>
        <p:spPr>
          <a:xfrm rot="16199991">
            <a:off x="-3149602" y="7143739"/>
            <a:ext cx="9842502" cy="431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3" name="tri-line.png" descr="tri-line.png"/>
          <p:cNvPicPr>
            <a:picLocks noChangeAspect="1"/>
          </p:cNvPicPr>
          <p:nvPr/>
        </p:nvPicPr>
        <p:blipFill>
          <a:blip r:embed="rId2">
            <a:extLst/>
          </a:blip>
          <a:srcRect l="30170" t="31865" r="3175" b="22711"/>
          <a:stretch>
            <a:fillRect/>
          </a:stretch>
        </p:blipFill>
        <p:spPr>
          <a:xfrm rot="10800000">
            <a:off x="1701798" y="12217399"/>
            <a:ext cx="21323301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4" name="dash-line.png" descr="dash-line.png"/>
          <p:cNvPicPr>
            <a:picLocks noChangeAspect="1"/>
          </p:cNvPicPr>
          <p:nvPr/>
        </p:nvPicPr>
        <p:blipFill>
          <a:blip r:embed="rId3">
            <a:extLst/>
          </a:blip>
          <a:srcRect l="0" t="20338" r="38665" b="20338"/>
          <a:stretch>
            <a:fillRect/>
          </a:stretch>
        </p:blipFill>
        <p:spPr>
          <a:xfrm>
            <a:off x="1435100" y="2120900"/>
            <a:ext cx="220599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dash-line.png" descr="dash-line.png"/>
          <p:cNvPicPr>
            <a:picLocks noChangeAspect="1"/>
          </p:cNvPicPr>
          <p:nvPr/>
        </p:nvPicPr>
        <p:blipFill>
          <a:blip r:embed="rId3">
            <a:extLst/>
          </a:blip>
          <a:srcRect l="670" t="20324" r="31580" b="20395"/>
          <a:stretch>
            <a:fillRect/>
          </a:stretch>
        </p:blipFill>
        <p:spPr>
          <a:xfrm>
            <a:off x="0" y="12369800"/>
            <a:ext cx="243840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dash-line.png" descr="dash-line.png"/>
          <p:cNvPicPr>
            <a:picLocks noChangeAspect="1"/>
          </p:cNvPicPr>
          <p:nvPr/>
        </p:nvPicPr>
        <p:blipFill>
          <a:blip r:embed="rId3">
            <a:extLst/>
          </a:blip>
          <a:srcRect l="988" t="21175" r="60875" b="19502"/>
          <a:stretch>
            <a:fillRect/>
          </a:stretch>
        </p:blipFill>
        <p:spPr>
          <a:xfrm rot="16199991">
            <a:off x="-5232402" y="6635749"/>
            <a:ext cx="13716001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dash-line.png" descr="dash-line.png"/>
          <p:cNvPicPr>
            <a:picLocks noChangeAspect="1"/>
          </p:cNvPicPr>
          <p:nvPr/>
        </p:nvPicPr>
        <p:blipFill>
          <a:blip r:embed="rId3">
            <a:extLst/>
          </a:blip>
          <a:srcRect l="5292" t="21153" r="65384" b="19566"/>
          <a:stretch>
            <a:fillRect/>
          </a:stretch>
        </p:blipFill>
        <p:spPr>
          <a:xfrm rot="16199984">
            <a:off x="17862550" y="7200901"/>
            <a:ext cx="10553701" cy="44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tri-line.png" descr="tri-line.png"/>
          <p:cNvPicPr>
            <a:picLocks noChangeAspect="1"/>
          </p:cNvPicPr>
          <p:nvPr/>
        </p:nvPicPr>
        <p:blipFill>
          <a:blip r:embed="rId2">
            <a:extLst/>
          </a:blip>
          <a:srcRect l="68955" t="15784" r="873" b="19864"/>
          <a:stretch>
            <a:fillRect/>
          </a:stretch>
        </p:blipFill>
        <p:spPr>
          <a:xfrm rot="5399995">
            <a:off x="18116545" y="7226296"/>
            <a:ext cx="9652002" cy="431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9" name="scrapbook_title_hi.png" descr="scrapbook_title_hi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60600" y="368300"/>
            <a:ext cx="20066000" cy="33655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Otsikkotek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111" name="Leipätekstin taso yksi…"/>
          <p:cNvSpPr txBox="1"/>
          <p:nvPr>
            <p:ph type="body" idx="1"/>
          </p:nvPr>
        </p:nvSpPr>
        <p:spPr>
          <a:xfrm>
            <a:off x="2387600" y="4178300"/>
            <a:ext cx="196215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5"/>
              </a:buBlip>
            </a:lvl3pPr>
            <a:lvl4pPr>
              <a:buBlip>
                <a:blip r:embed="rId5"/>
              </a:buBlip>
            </a:lvl4pPr>
            <a:lvl5pPr>
              <a:buBlip>
                <a:blip r:embed="rId5"/>
              </a:buBlip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12" name="Dian numero"/>
          <p:cNvSpPr txBox="1"/>
          <p:nvPr>
            <p:ph type="sldNum" sz="quarter" idx="2"/>
          </p:nvPr>
        </p:nvSpPr>
        <p:spPr>
          <a:xfrm>
            <a:off x="11918476" y="13068300"/>
            <a:ext cx="548641" cy="5207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tsikko, luettel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lus-line.png" descr="plus-line.png"/>
          <p:cNvPicPr>
            <a:picLocks noChangeAspect="1"/>
          </p:cNvPicPr>
          <p:nvPr/>
        </p:nvPicPr>
        <p:blipFill>
          <a:blip r:embed="rId2">
            <a:extLst/>
          </a:blip>
          <a:srcRect l="0" t="26249" r="13697" b="28750"/>
          <a:stretch>
            <a:fillRect/>
          </a:stretch>
        </p:blipFill>
        <p:spPr>
          <a:xfrm>
            <a:off x="1663700" y="2546350"/>
            <a:ext cx="21043900" cy="22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lus-line.png" descr="plus-line.png"/>
          <p:cNvPicPr>
            <a:picLocks noChangeAspect="1"/>
          </p:cNvPicPr>
          <p:nvPr/>
        </p:nvPicPr>
        <p:blipFill>
          <a:blip r:embed="rId2">
            <a:extLst/>
          </a:blip>
          <a:srcRect l="75520" t="21250" r="18385" b="33750"/>
          <a:stretch>
            <a:fillRect/>
          </a:stretch>
        </p:blipFill>
        <p:spPr>
          <a:xfrm>
            <a:off x="0" y="12477750"/>
            <a:ext cx="1485900" cy="22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lus-line.png" descr="plus-line.png"/>
          <p:cNvPicPr>
            <a:picLocks noChangeAspect="1"/>
          </p:cNvPicPr>
          <p:nvPr/>
        </p:nvPicPr>
        <p:blipFill>
          <a:blip r:embed="rId2">
            <a:extLst/>
          </a:blip>
          <a:srcRect l="29895" t="0" r="13854" b="20000"/>
          <a:stretch>
            <a:fillRect/>
          </a:stretch>
        </p:blipFill>
        <p:spPr>
          <a:xfrm rot="5400000">
            <a:off x="-5257801" y="6692900"/>
            <a:ext cx="13716001" cy="406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22" name="plus-line.png" descr="plus-line.png"/>
          <p:cNvPicPr>
            <a:picLocks noChangeAspect="1"/>
          </p:cNvPicPr>
          <p:nvPr/>
        </p:nvPicPr>
        <p:blipFill>
          <a:blip r:embed="rId2">
            <a:extLst/>
          </a:blip>
          <a:srcRect l="10755" t="20000" r="48463" b="34999"/>
          <a:stretch>
            <a:fillRect/>
          </a:stretch>
        </p:blipFill>
        <p:spPr>
          <a:xfrm rot="5400000">
            <a:off x="17811748" y="7416800"/>
            <a:ext cx="9944101" cy="22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lus-line.png" descr="plus-line.png"/>
          <p:cNvPicPr>
            <a:picLocks noChangeAspect="1"/>
          </p:cNvPicPr>
          <p:nvPr/>
        </p:nvPicPr>
        <p:blipFill>
          <a:blip r:embed="rId2">
            <a:extLst/>
          </a:blip>
          <a:srcRect l="0" t="21250" r="6875" b="33750"/>
          <a:stretch>
            <a:fillRect/>
          </a:stretch>
        </p:blipFill>
        <p:spPr>
          <a:xfrm>
            <a:off x="1676400" y="12490450"/>
            <a:ext cx="22707600" cy="22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scrapbook_title_hi.png" descr="scrapbook_title_hi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0600" y="368300"/>
            <a:ext cx="20066000" cy="33655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Kuva"/>
          <p:cNvSpPr/>
          <p:nvPr>
            <p:ph type="pic" sz="quarter" idx="21"/>
          </p:nvPr>
        </p:nvSpPr>
        <p:spPr>
          <a:xfrm rot="21360000">
            <a:off x="14124646" y="3580839"/>
            <a:ext cx="6848204" cy="8877301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sx="100000" sy="100000" kx="0" ky="0" algn="b" rotWithShape="0" blurRad="38100" dist="50800" dir="540000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6" name="Otsikkoteks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127" name="Leipätekstin taso yksi…"/>
          <p:cNvSpPr txBox="1"/>
          <p:nvPr>
            <p:ph type="body" sz="half" idx="1"/>
          </p:nvPr>
        </p:nvSpPr>
        <p:spPr>
          <a:xfrm>
            <a:off x="2387600" y="4178300"/>
            <a:ext cx="9283700" cy="82169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4200"/>
              </a:spcBef>
              <a:buBlip>
                <a:blip r:embed="rId4"/>
              </a:buBlip>
              <a:defRPr sz="3800"/>
            </a:lvl1pPr>
            <a:lvl2pPr marL="965200" indent="-482600">
              <a:spcBef>
                <a:spcPts val="4200"/>
              </a:spcBef>
              <a:buBlip>
                <a:blip r:embed="rId4"/>
              </a:buBlip>
              <a:defRPr sz="3800"/>
            </a:lvl2pPr>
            <a:lvl3pPr marL="1447800" indent="-482600">
              <a:spcBef>
                <a:spcPts val="4200"/>
              </a:spcBef>
              <a:buBlip>
                <a:blip r:embed="rId4"/>
              </a:buBlip>
              <a:defRPr sz="3800"/>
            </a:lvl3pPr>
            <a:lvl4pPr marL="1930400" indent="-482600">
              <a:spcBef>
                <a:spcPts val="4200"/>
              </a:spcBef>
              <a:buBlip>
                <a:blip r:embed="rId4"/>
              </a:buBlip>
              <a:defRPr sz="3800"/>
            </a:lvl4pPr>
            <a:lvl5pPr marL="2413000" indent="-482600">
              <a:spcBef>
                <a:spcPts val="4200"/>
              </a:spcBef>
              <a:buBlip>
                <a:blip r:embed="rId4"/>
              </a:buBlip>
              <a:defRPr sz="38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28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uettelo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Leipätekstin taso yks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6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Kuva –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lines-hrz-line.png" descr="lines-hrz-lin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7700" y="12611100"/>
            <a:ext cx="21221700" cy="286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lines-vert-line.png" descr="lines-vert-lin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56992" y="1422400"/>
            <a:ext cx="317501" cy="1140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0" t="11764" r="110" b="5882"/>
          <a:stretch>
            <a:fillRect/>
          </a:stretch>
        </p:blipFill>
        <p:spPr>
          <a:xfrm>
            <a:off x="1917700" y="1397000"/>
            <a:ext cx="11455400" cy="17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17497" t="11764" r="0" b="5882"/>
          <a:stretch>
            <a:fillRect/>
          </a:stretch>
        </p:blipFill>
        <p:spPr>
          <a:xfrm>
            <a:off x="13385800" y="1397000"/>
            <a:ext cx="9461500" cy="17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2436" t="0" r="332" b="0"/>
          <a:stretch>
            <a:fillRect/>
          </a:stretch>
        </p:blipFill>
        <p:spPr>
          <a:xfrm rot="16199998">
            <a:off x="-3702048" y="8083550"/>
            <a:ext cx="11150601" cy="215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"/>
                </a:move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lnTo>
                  <a:pt x="21600" y="1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48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5957" t="2934" r="30897" b="0"/>
          <a:stretch>
            <a:fillRect/>
          </a:stretch>
        </p:blipFill>
        <p:spPr>
          <a:xfrm rot="16199991">
            <a:off x="549281" y="1196968"/>
            <a:ext cx="2654301" cy="209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2823" t="2937" r="30675" b="2944"/>
          <a:stretch>
            <a:fillRect/>
          </a:stretch>
        </p:blipFill>
        <p:spPr>
          <a:xfrm rot="21599989">
            <a:off x="-38101" y="12744451"/>
            <a:ext cx="18923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wave-line.png" descr="wave-line.png"/>
          <p:cNvPicPr>
            <a:picLocks noChangeAspect="1"/>
          </p:cNvPicPr>
          <p:nvPr/>
        </p:nvPicPr>
        <p:blipFill>
          <a:blip r:embed="rId5">
            <a:extLst/>
          </a:blip>
          <a:srcRect l="15840" t="0" r="0" b="0"/>
          <a:stretch>
            <a:fillRect/>
          </a:stretch>
        </p:blipFill>
        <p:spPr>
          <a:xfrm>
            <a:off x="1968500" y="1536700"/>
            <a:ext cx="20916902" cy="140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wave-line.png" descr="wave-line.png"/>
          <p:cNvPicPr>
            <a:picLocks noChangeAspect="1"/>
          </p:cNvPicPr>
          <p:nvPr/>
        </p:nvPicPr>
        <p:blipFill>
          <a:blip r:embed="rId5">
            <a:extLst/>
          </a:blip>
          <a:srcRect l="5664" t="0" r="49485" b="0"/>
          <a:stretch>
            <a:fillRect/>
          </a:stretch>
        </p:blipFill>
        <p:spPr>
          <a:xfrm rot="5400000">
            <a:off x="-3518856" y="7036175"/>
            <a:ext cx="11061701" cy="138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6589" t="2937" r="32447" b="2944"/>
          <a:stretch>
            <a:fillRect/>
          </a:stretch>
        </p:blipFill>
        <p:spPr>
          <a:xfrm rot="21599989">
            <a:off x="23139399" y="12744451"/>
            <a:ext cx="1257301" cy="20320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Kuva"/>
          <p:cNvSpPr/>
          <p:nvPr>
            <p:ph type="pic" sz="half" idx="21"/>
          </p:nvPr>
        </p:nvSpPr>
        <p:spPr>
          <a:xfrm rot="21349645">
            <a:off x="2857581" y="1396506"/>
            <a:ext cx="9145569" cy="11855368"/>
          </a:xfrm>
          <a:prstGeom prst="rect">
            <a:avLst/>
          </a:prstGeom>
          <a:effectLst>
            <a:outerShdw sx="100000" sy="100000" kx="0" ky="0" algn="b" rotWithShape="0" blurRad="63500" dist="50800" dir="5400000">
              <a:srgbClr val="292929">
                <a:alpha val="465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4" name="Kuva"/>
          <p:cNvSpPr/>
          <p:nvPr>
            <p:ph type="pic" sz="quarter" idx="22"/>
          </p:nvPr>
        </p:nvSpPr>
        <p:spPr>
          <a:xfrm rot="180000">
            <a:off x="11437566" y="6012962"/>
            <a:ext cx="9178348" cy="610973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5" name="Kuva"/>
          <p:cNvSpPr/>
          <p:nvPr>
            <p:ph type="pic" sz="quarter" idx="23"/>
          </p:nvPr>
        </p:nvSpPr>
        <p:spPr>
          <a:xfrm>
            <a:off x="11163300" y="876300"/>
            <a:ext cx="9098027" cy="606535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6" name="Dian numer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slideLayout" Target="../slideLayouts/slideLayout1.xml"/><Relationship Id="rId9" Type="http://schemas.openxmlformats.org/officeDocument/2006/relationships/slideLayout" Target="../slideLayouts/slideLayout2.xml"/><Relationship Id="rId10" Type="http://schemas.openxmlformats.org/officeDocument/2006/relationships/slideLayout" Target="../slideLayouts/slideLayout3.xml"/><Relationship Id="rId11" Type="http://schemas.openxmlformats.org/officeDocument/2006/relationships/slideLayout" Target="../slideLayouts/slideLayout4.xml"/><Relationship Id="rId12" Type="http://schemas.openxmlformats.org/officeDocument/2006/relationships/slideLayout" Target="../slideLayouts/slideLayout5.xml"/><Relationship Id="rId13" Type="http://schemas.openxmlformats.org/officeDocument/2006/relationships/slideLayout" Target="../slideLayouts/slideLayout6.xml"/><Relationship Id="rId14" Type="http://schemas.openxmlformats.org/officeDocument/2006/relationships/slideLayout" Target="../slideLayouts/slideLayout7.xml"/><Relationship Id="rId15" Type="http://schemas.openxmlformats.org/officeDocument/2006/relationships/slideLayout" Target="../slideLayouts/slideLayout8.xml"/><Relationship Id="rId16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s-hrz-line.png" descr="lines-hrz-lin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7700" y="12611100"/>
            <a:ext cx="21221700" cy="286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lines-vert-line.png" descr="lines-vert-lin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56992" y="1422400"/>
            <a:ext cx="317501" cy="1140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dots-line-cropped.png" descr="dots-line-cropped.png"/>
          <p:cNvPicPr>
            <a:picLocks noChangeAspect="1"/>
          </p:cNvPicPr>
          <p:nvPr/>
        </p:nvPicPr>
        <p:blipFill>
          <a:blip r:embed="rId5">
            <a:extLst/>
          </a:blip>
          <a:srcRect l="0" t="11764" r="110" b="5882"/>
          <a:stretch>
            <a:fillRect/>
          </a:stretch>
        </p:blipFill>
        <p:spPr>
          <a:xfrm>
            <a:off x="1917700" y="1397000"/>
            <a:ext cx="11455400" cy="17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ots-line-cropped.png" descr="dots-line-cropped.png"/>
          <p:cNvPicPr>
            <a:picLocks noChangeAspect="1"/>
          </p:cNvPicPr>
          <p:nvPr/>
        </p:nvPicPr>
        <p:blipFill>
          <a:blip r:embed="rId5">
            <a:extLst/>
          </a:blip>
          <a:srcRect l="17497" t="11764" r="0" b="5882"/>
          <a:stretch>
            <a:fillRect/>
          </a:stretch>
        </p:blipFill>
        <p:spPr>
          <a:xfrm>
            <a:off x="13385800" y="1397000"/>
            <a:ext cx="9461500" cy="17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dots-line-cropped.png" descr="dots-line-cropped.png"/>
          <p:cNvPicPr>
            <a:picLocks noChangeAspect="1"/>
          </p:cNvPicPr>
          <p:nvPr/>
        </p:nvPicPr>
        <p:blipFill>
          <a:blip r:embed="rId5">
            <a:extLst/>
          </a:blip>
          <a:srcRect l="2436" t="0" r="332" b="0"/>
          <a:stretch>
            <a:fillRect/>
          </a:stretch>
        </p:blipFill>
        <p:spPr>
          <a:xfrm rot="16199998">
            <a:off x="-3702048" y="8083550"/>
            <a:ext cx="11150601" cy="215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"/>
                </a:move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lnTo>
                  <a:pt x="21600" y="1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7" name="dots-line-cropped.png" descr="dots-line-cropped.png"/>
          <p:cNvPicPr>
            <a:picLocks noChangeAspect="1"/>
          </p:cNvPicPr>
          <p:nvPr/>
        </p:nvPicPr>
        <p:blipFill>
          <a:blip r:embed="rId5">
            <a:extLst/>
          </a:blip>
          <a:srcRect l="45957" t="2934" r="30897" b="0"/>
          <a:stretch>
            <a:fillRect/>
          </a:stretch>
        </p:blipFill>
        <p:spPr>
          <a:xfrm rot="16199991">
            <a:off x="549281" y="1196968"/>
            <a:ext cx="2654301" cy="209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dots-line-cropped.png" descr="dots-line-cropped.png"/>
          <p:cNvPicPr>
            <a:picLocks noChangeAspect="1"/>
          </p:cNvPicPr>
          <p:nvPr/>
        </p:nvPicPr>
        <p:blipFill>
          <a:blip r:embed="rId5">
            <a:extLst/>
          </a:blip>
          <a:srcRect l="52823" t="2937" r="30675" b="2944"/>
          <a:stretch>
            <a:fillRect/>
          </a:stretch>
        </p:blipFill>
        <p:spPr>
          <a:xfrm rot="21599989">
            <a:off x="-38101" y="12744451"/>
            <a:ext cx="18923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wave-line.png" descr="wave-line.png"/>
          <p:cNvPicPr>
            <a:picLocks noChangeAspect="1"/>
          </p:cNvPicPr>
          <p:nvPr/>
        </p:nvPicPr>
        <p:blipFill>
          <a:blip r:embed="rId6">
            <a:extLst/>
          </a:blip>
          <a:srcRect l="15840" t="0" r="0" b="0"/>
          <a:stretch>
            <a:fillRect/>
          </a:stretch>
        </p:blipFill>
        <p:spPr>
          <a:xfrm>
            <a:off x="1968500" y="1536700"/>
            <a:ext cx="20916902" cy="140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wave-line.png" descr="wave-line.png"/>
          <p:cNvPicPr>
            <a:picLocks noChangeAspect="1"/>
          </p:cNvPicPr>
          <p:nvPr/>
        </p:nvPicPr>
        <p:blipFill>
          <a:blip r:embed="rId6">
            <a:extLst/>
          </a:blip>
          <a:srcRect l="5664" t="0" r="49485" b="0"/>
          <a:stretch>
            <a:fillRect/>
          </a:stretch>
        </p:blipFill>
        <p:spPr>
          <a:xfrm rot="5400000">
            <a:off x="-3518856" y="7036175"/>
            <a:ext cx="11061701" cy="138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dots-line-cropped.png" descr="dots-line-cropped.png"/>
          <p:cNvPicPr>
            <a:picLocks noChangeAspect="1"/>
          </p:cNvPicPr>
          <p:nvPr/>
        </p:nvPicPr>
        <p:blipFill>
          <a:blip r:embed="rId5">
            <a:extLst/>
          </a:blip>
          <a:srcRect l="56589" t="2937" r="32447" b="2944"/>
          <a:stretch>
            <a:fillRect/>
          </a:stretch>
        </p:blipFill>
        <p:spPr>
          <a:xfrm rot="21599989">
            <a:off x="23139399" y="12744451"/>
            <a:ext cx="1257301" cy="2032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Leipätekstin taso yksi…"/>
          <p:cNvSpPr txBox="1"/>
          <p:nvPr>
            <p:ph type="body" idx="1"/>
          </p:nvPr>
        </p:nvSpPr>
        <p:spPr>
          <a:xfrm>
            <a:off x="2387600" y="2120900"/>
            <a:ext cx="19621500" cy="9461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7"/>
              </a:buBlip>
            </a:lvl1pPr>
            <a:lvl2pPr>
              <a:buBlip>
                <a:blip r:embed="rId7"/>
              </a:buBlip>
            </a:lvl2pPr>
            <a:lvl3pPr>
              <a:buBlip>
                <a:blip r:embed="rId7"/>
              </a:buBlip>
            </a:lvl3pPr>
            <a:lvl4pPr>
              <a:buBlip>
                <a:blip r:embed="rId7"/>
              </a:buBlip>
            </a:lvl4pPr>
            <a:lvl5pPr>
              <a:buBlip>
                <a:blip r:embed="rId7"/>
              </a:buBlip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" name="Otsikkoteksti"/>
          <p:cNvSpPr txBox="1"/>
          <p:nvPr>
            <p:ph type="title"/>
          </p:nvPr>
        </p:nvSpPr>
        <p:spPr>
          <a:xfrm>
            <a:off x="2387600" y="355600"/>
            <a:ext cx="19621500" cy="33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Otsikkoteksti</a:t>
            </a:r>
          </a:p>
        </p:txBody>
      </p:sp>
      <p:sp>
        <p:nvSpPr>
          <p:cNvPr id="14" name="Dian numero"/>
          <p:cNvSpPr txBox="1"/>
          <p:nvPr>
            <p:ph type="sldNum" sz="quarter" idx="2"/>
          </p:nvPr>
        </p:nvSpPr>
        <p:spPr>
          <a:xfrm>
            <a:off x="11912599" y="13068300"/>
            <a:ext cx="548641" cy="5207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3000">
                <a:latin typeface="+mn-lt"/>
                <a:ea typeface="+mn-ea"/>
                <a:cs typeface="+mn-cs"/>
                <a:sym typeface="Marker Fel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400" u="none"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400" u="none"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400" u="none"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400" u="none"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400" u="none"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400" u="none"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400" u="none"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400" u="none"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400" u="none"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685800" marR="0" indent="-685800" algn="l" defTabSz="825500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5000" u="none"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1pPr>
      <a:lvl2pPr marL="1371600" marR="0" indent="-685800" algn="l" defTabSz="825500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5000" u="none"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2pPr>
      <a:lvl3pPr marL="2057400" marR="0" indent="-685800" algn="l" defTabSz="825500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5000" u="none"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3pPr>
      <a:lvl4pPr marL="2743200" marR="0" indent="-685800" algn="l" defTabSz="825500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5000" u="none"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4pPr>
      <a:lvl5pPr marL="3429000" marR="0" indent="-685800" algn="l" defTabSz="825500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5000" u="none"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5pPr>
      <a:lvl6pPr marL="4114800" marR="0" indent="-685800" algn="l" defTabSz="825500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5000" u="none"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6pPr>
      <a:lvl7pPr marL="4800600" marR="0" indent="-685800" algn="l" defTabSz="825500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5000" u="none"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7pPr>
      <a:lvl8pPr marL="5486400" marR="0" indent="-685800" algn="l" defTabSz="825500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5000" u="none"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8pPr>
      <a:lvl9pPr marL="6172200" marR="0" indent="-685800" algn="l" defTabSz="825500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50000"/>
        <a:buFontTx/>
        <a:buBlip>
          <a:blip r:embed="rId7"/>
        </a:buBlip>
        <a:tabLst/>
        <a:defRPr b="0" baseline="0" cap="none" i="0" spc="0" strike="noStrike" sz="5000" u="none"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5.png"/><Relationship Id="rId4" Type="http://schemas.openxmlformats.org/officeDocument/2006/relationships/hyperlink" Target="http://holvi.com/shop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hyperlink" Target="http://finnishwriters.com" TargetMode="Externa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Kirjailijasta proosakuiskaajaksi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Kirjailijasta proosakuiskaajaksi</a:t>
            </a:r>
          </a:p>
        </p:txBody>
      </p:sp>
      <p:sp>
        <p:nvSpPr>
          <p:cNvPr id="220" name="Saara Henriksson 24.2.2022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Saara Henriksson 24.2.2022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roosakuiskaaja kiittää &lt;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Proosakuiskaaja kiittää &lt;3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roosakuiskaajan matk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Proosakuiskaajan matka</a:t>
            </a:r>
          </a:p>
        </p:txBody>
      </p:sp>
      <p:sp>
        <p:nvSpPr>
          <p:cNvPr id="223" name="Toimittajasta kirjailijaksi (2011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Toimittajasta kirjailijaksi (2011)</a:t>
            </a:r>
          </a:p>
          <a:p>
            <a:pPr>
              <a:buBlip>
                <a:blip r:embed="rId2"/>
              </a:buBlip>
            </a:pPr>
            <a:r>
              <a:t>kirjailijasta luovan kirjoittamisen ohjaajaksi (2012)</a:t>
            </a:r>
          </a:p>
          <a:p>
            <a:pPr>
              <a:buBlip>
                <a:blip r:embed="rId2"/>
              </a:buBlip>
            </a:pPr>
            <a:r>
              <a:t>…osuuskunnan jäseneksi (2012)</a:t>
            </a:r>
          </a:p>
          <a:p>
            <a:pPr>
              <a:buBlip>
                <a:blip r:embed="rId2"/>
              </a:buBlip>
            </a:pPr>
            <a:r>
              <a:t>…kustannustoimittajaksi (2013)</a:t>
            </a:r>
          </a:p>
          <a:p>
            <a:pPr>
              <a:buBlip>
                <a:blip r:embed="rId2"/>
              </a:buBlip>
            </a:pPr>
            <a:r>
              <a:t>…ja osakeyhtiön perustajaksi. (2018)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aiteilijan osaaminen liiketoiminnaks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Taiteilijan osaaminen liiketoiminnaksi</a:t>
            </a:r>
          </a:p>
        </p:txBody>
      </p:sp>
      <p:sp>
        <p:nvSpPr>
          <p:cNvPr id="226" name="Kirjailija ja taiteilija tarjoaa osaamistaan ensin tyypillisesti luovan kirjoittamisen ohjaajana tai opettajana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Kirjailija ja taiteilija tarjoaa osaamistaan ensin tyypillisesti luovan kirjoittamisen ohjaajana tai opettajana.</a:t>
            </a:r>
          </a:p>
          <a:p>
            <a:pPr>
              <a:buBlip>
                <a:blip r:embed="rId2"/>
              </a:buBlip>
            </a:pPr>
            <a:r>
              <a:t>Kaunokirjailija voi olla myös asiantuntija. Hänellä voi olla sanottavaa myös tietokirjailijana tai luennoitsijana, tai tapahtumatuottajana.</a:t>
            </a:r>
          </a:p>
          <a:p>
            <a:pPr>
              <a:buBlip>
                <a:blip r:embed="rId2"/>
              </a:buBlip>
            </a:pPr>
            <a:r>
              <a:t>Tuotteistamisen tai paketoimisen hyvä puoli: ei tarvitse joka kerta keksiä pyörää uudestaan.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Liiketoiminnan näkökulmasta kirjailija tai taiteilija markkinoi ensisijaisesti omaa osaamistaan, ei yksittäistä tuotetta tai palvelua. Tätä sanotaan ”henkilöbrändiksi”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Liiketoiminnan näkökulmasta kirjailija tai taiteilija markkinoi ensisijaisesti omaa osaamistaan, ei yksittäistä tuotetta tai palvelua. Tätä sanotaan ”henkilöbrändiksi”.</a:t>
            </a:r>
          </a:p>
          <a:p>
            <a:pPr>
              <a:buBlip>
                <a:blip r:embed="rId2"/>
              </a:buBlip>
            </a:pPr>
            <a:r>
              <a:t>Asiakas, esim. opiskelija haluaa palautetta ja ohjausta kirjailijalta, eli taiteilijalta, joka toimii aktiivisesti omassa ammatissaan.</a:t>
            </a:r>
          </a:p>
          <a:p>
            <a:pPr>
              <a:buBlip>
                <a:blip r:embed="rId2"/>
              </a:buBlip>
            </a:pPr>
            <a:r>
              <a:t>Etuna on se, että aktiivisesti omassa ammatissaan toimiva taiteilija tuntee oman kenttänsä ja asiakkaansa todella hyvin.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Kirjailija voi myös osallistua monella tavalla omien teostensa tuotteistamiseen ja markkinointiin, vaikka hänellä olisi ulkopuolinen kustantaja.…"/>
          <p:cNvSpPr txBox="1"/>
          <p:nvPr>
            <p:ph type="body" idx="1"/>
          </p:nvPr>
        </p:nvSpPr>
        <p:spPr>
          <a:xfrm>
            <a:off x="2387600" y="2133600"/>
            <a:ext cx="19621500" cy="94615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Kirjailija voi myös osallistua monella tavalla omien teostensa tuotteistamiseen ja markkinointiin, vaikka hänellä olisi ulkopuolinen kustantaja.</a:t>
            </a:r>
          </a:p>
          <a:p>
            <a:pPr>
              <a:buBlip>
                <a:blip r:embed="rId2"/>
              </a:buBlip>
            </a:pPr>
            <a:r>
              <a:t>Kirjailijoiden perustamat kustantamot ovat usein voittoa tavoittelemattomia osuuskuntia tai kollektiiveja.</a:t>
            </a:r>
          </a:p>
          <a:p>
            <a:pPr>
              <a:buBlip>
                <a:blip r:embed="rId2"/>
              </a:buBlip>
            </a:pPr>
            <a:r>
              <a:t>Ei ole yhtä oikeaa tapaa olla kirjailija. Ei ole myöskään yhtä oikeaa tapaa suunnitella tuotetta tai palvelua!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2FC4245F-3E67-420C-BEB7-B92B8C33F883.jpeg" descr="2FC4245F-3E67-420C-BEB7-B92B8C33F883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4913" t="0" r="0" b="0"/>
          <a:stretch>
            <a:fillRect/>
          </a:stretch>
        </p:blipFill>
        <p:spPr>
          <a:xfrm rot="21360000">
            <a:off x="14210218" y="3582332"/>
            <a:ext cx="6667501" cy="8883895"/>
          </a:xfrm>
          <a:prstGeom prst="rect">
            <a:avLst/>
          </a:prstGeom>
        </p:spPr>
      </p:pic>
      <p:sp>
        <p:nvSpPr>
          <p:cNvPr id="233" name="Case: Penelope-kustannu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Case: Penelope-kustannus</a:t>
            </a:r>
          </a:p>
        </p:txBody>
      </p:sp>
      <p:sp>
        <p:nvSpPr>
          <p:cNvPr id="234" name="Proosakuiskaaja Oy:n aputoiminimi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</a:p>
          <a:p>
            <a:pPr>
              <a:buBlip>
                <a:blip r:embed="rId3"/>
              </a:buBlip>
            </a:pPr>
            <a:r>
              <a:t>Proosakuiskaaja Oy:n aputoiminimi</a:t>
            </a:r>
          </a:p>
          <a:p>
            <a:pPr>
              <a:buBlip>
                <a:blip r:embed="rId3"/>
              </a:buBlip>
            </a:pPr>
            <a:r>
              <a:t>Julkaisee kirjoittajaoppaita, mutta myös muita julkaisuja</a:t>
            </a:r>
          </a:p>
          <a:p>
            <a:pPr>
              <a:buBlip>
                <a:blip r:embed="rId3"/>
              </a:buBlip>
            </a:pPr>
            <a:r>
              <a:t>Saara Henriksson: Sinä julkaiset kirjan (2021)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01DA8A01-E877-4E3B-A2DB-2BFA3CEE4F09_4_5005_c.jpeg" descr="01DA8A01-E877-4E3B-A2DB-2BFA3CEE4F09_4_5005_c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1015" t="0" r="11015" b="0"/>
          <a:stretch>
            <a:fillRect/>
          </a:stretch>
        </p:blipFill>
        <p:spPr>
          <a:xfrm rot="21360000">
            <a:off x="14210218" y="3582332"/>
            <a:ext cx="6667501" cy="8883896"/>
          </a:xfrm>
          <a:prstGeom prst="rect">
            <a:avLst/>
          </a:prstGeom>
        </p:spPr>
      </p:pic>
      <p:sp>
        <p:nvSpPr>
          <p:cNvPr id="237" name="Case: Tarinalanga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Case: Tarinalangat</a:t>
            </a:r>
          </a:p>
        </p:txBody>
      </p:sp>
      <p:sp>
        <p:nvSpPr>
          <p:cNvPr id="238" name="”Kirjalliset käsityöt”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”Kirjalliset käsityöt”</a:t>
            </a:r>
          </a:p>
          <a:p>
            <a:pPr>
              <a:buBlip>
                <a:blip r:embed="rId3"/>
              </a:buBlip>
            </a:pPr>
            <a:r>
              <a:t>Lankavyyhtejä 100% merinovilla ja 80 % merinovilla / 20 % nylon </a:t>
            </a:r>
          </a:p>
          <a:p>
            <a:pPr>
              <a:buBlip>
                <a:blip r:embed="rId3"/>
              </a:buBlip>
            </a:pPr>
            <a:r>
              <a:t>Merinovelli, Klassikko, Juonikas, Kirjava…</a:t>
            </a:r>
          </a:p>
          <a:p>
            <a:pPr>
              <a:buBlip>
                <a:blip r:embed="rId3"/>
              </a:buBlip>
            </a:pPr>
            <a:r>
              <a:rPr u="sng">
                <a:hlinkClick r:id="rId4" invalidUrl="" action="" tgtFrame="" tooltip="" history="1" highlightClick="0" endSnd="0"/>
              </a:rPr>
              <a:t>holvi.com/shop</a:t>
            </a:r>
            <a:r>
              <a:t>/proosakuiskaaja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5D089679-D065-4201-86BF-C27691FFD2E4.jpeg" descr="5D089679-D065-4201-86BF-C27691FFD2E4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3383" r="0" b="0"/>
          <a:stretch>
            <a:fillRect/>
          </a:stretch>
        </p:blipFill>
        <p:spPr>
          <a:xfrm rot="21360000">
            <a:off x="14210218" y="3582332"/>
            <a:ext cx="6667501" cy="8883895"/>
          </a:xfrm>
          <a:prstGeom prst="rect">
            <a:avLst/>
          </a:prstGeom>
        </p:spPr>
      </p:pic>
      <p:sp>
        <p:nvSpPr>
          <p:cNvPr id="241" name="Case: Kumma Literary Agenc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Case: Kumma Literary Agency</a:t>
            </a:r>
          </a:p>
        </p:txBody>
      </p:sp>
      <p:sp>
        <p:nvSpPr>
          <p:cNvPr id="242" name="Osuuskumma-kustannuksen aputoiminimi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Osuuskumma-kustannuksen aputoiminimi</a:t>
            </a:r>
          </a:p>
          <a:p>
            <a:pPr>
              <a:buBlip>
                <a:blip r:embed="rId3"/>
              </a:buBlip>
            </a:pPr>
            <a:r>
              <a:t>Edustaa etenkin lasten- ja nuortenkirjailijoita</a:t>
            </a:r>
          </a:p>
          <a:p>
            <a:pPr>
              <a:buBlip>
                <a:blip r:embed="rId3"/>
              </a:buBlip>
            </a:pPr>
            <a:r>
              <a:t>Ensimmäiset käännösoikeudet myyty Kolumbiaan ja Unkariin</a:t>
            </a:r>
          </a:p>
          <a:p>
            <a:pPr>
              <a:buBlip>
                <a:blip r:embed="rId3"/>
              </a:buBlip>
            </a:pPr>
            <a:r>
              <a:rPr u="sng">
                <a:hlinkClick r:id="rId4" invalidUrl="" action="" tgtFrame="" tooltip="" history="1" highlightClick="0" endSnd="0"/>
              </a:rPr>
              <a:t>finnishwriters.com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Kannattaa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Kannattaa:</a:t>
            </a:r>
          </a:p>
        </p:txBody>
      </p:sp>
      <p:sp>
        <p:nvSpPr>
          <p:cNvPr id="245" name="Hyödyntää liiketoiminnan kehittämisen ja kulttuuritoiminnan tu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Hyödyntää liiketoiminnan kehittämisen ja kulttuuritoiminnan tuet</a:t>
            </a:r>
          </a:p>
          <a:p>
            <a:pPr>
              <a:buBlip>
                <a:blip r:embed="rId2"/>
              </a:buBlip>
            </a:pPr>
            <a:r>
              <a:t>Pysyä paperitöiden tasalla: älä anna laskutuksen kerääntyä. Älä anna minkään kerääntyä.</a:t>
            </a:r>
          </a:p>
          <a:p>
            <a:pPr>
              <a:buBlip>
                <a:blip r:embed="rId2"/>
              </a:buBlip>
            </a:pPr>
            <a:r>
              <a:t>Markkinointia olisi kehitettävä jatkuvasti, ja asiakashankintaa tehtävä ihan koko ajan.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6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4.png"/></Relationships>

</file>

<file path=ppt/theme/theme1.xml><?xml version="1.0" encoding="utf-8"?>
<a:theme xmlns:a="http://schemas.openxmlformats.org/drawingml/2006/main" xmlns:r="http://schemas.openxmlformats.org/officeDocument/2006/relationships" name="Craft">
  <a:themeElements>
    <a:clrScheme name="Craft">
      <a:dk1>
        <a:srgbClr val="888888"/>
      </a:dk1>
      <a:lt1>
        <a:srgbClr val="006288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Georgia"/>
        <a:ea typeface="Georgia"/>
        <a:cs typeface="Georgia"/>
      </a:majorFont>
      <a:minorFont>
        <a:latin typeface="Marker Felt"/>
        <a:ea typeface="Marker Felt"/>
        <a:cs typeface="Marker Felt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3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6288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raft">
  <a:themeElements>
    <a:clrScheme name="Craft">
      <a:dk1>
        <a:srgbClr val="000000"/>
      </a:dk1>
      <a:lt1>
        <a:srgbClr val="FFFFFF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Georgia"/>
        <a:ea typeface="Georgia"/>
        <a:cs typeface="Georgia"/>
      </a:majorFont>
      <a:minorFont>
        <a:latin typeface="Marker Felt"/>
        <a:ea typeface="Marker Felt"/>
        <a:cs typeface="Marker Felt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3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6288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