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C2D7C5-BAA1-494C-BE2F-60768015A904}"/>
              </a:ext>
            </a:extLst>
          </p:cNvPr>
          <p:cNvSpPr/>
          <p:nvPr userDrawn="1"/>
        </p:nvSpPr>
        <p:spPr>
          <a:xfrm>
            <a:off x="277978" y="636422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2981861"/>
            <a:ext cx="11090275" cy="12188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589" y="4435973"/>
            <a:ext cx="11083550" cy="691985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67F747-DFA8-8B4A-8A0D-75CA3C7401B5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0582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790382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3">
          <p15:clr>
            <a:srgbClr val="FBAE40"/>
          </p15:clr>
        </p15:guide>
        <p15:guide id="2" pos="75">
          <p15:clr>
            <a:srgbClr val="FBAE40"/>
          </p15:clr>
        </p15:guide>
        <p15:guide id="3" pos="7605">
          <p15:clr>
            <a:srgbClr val="FBAE40"/>
          </p15:clr>
        </p15:guide>
        <p15:guide id="4" orient="horz" pos="424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3A0A3E7-0BAA-0B43-854C-CC49C01E6CBB}"/>
              </a:ext>
            </a:extLst>
          </p:cNvPr>
          <p:cNvSpPr/>
          <p:nvPr userDrawn="1"/>
        </p:nvSpPr>
        <p:spPr>
          <a:xfrm>
            <a:off x="277978" y="636422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23" y="914401"/>
            <a:ext cx="10643351" cy="642938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8731F4D-C2C7-F342-896A-A6F90534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67F747-DFA8-8B4A-8A0D-75CA3C7401B5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604C93C-0672-CC4B-ABF6-77A8F870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582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B9EAFFC-BAA7-D54B-92A1-9530FEBB2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05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541985-711A-5642-8D54-53A2847822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8EDF7A-5565-7949-8862-D252962FD9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010E7045-D95E-B24E-8CAA-A5A5790ED6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4552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5AAF-57C9-DA46-9AAA-3572672F12E6}" type="datetime1">
              <a:rPr lang="fi-FI" smtClean="0"/>
              <a:t>26.9.2019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57586" y="6489700"/>
            <a:ext cx="6779559" cy="251947"/>
          </a:xfrm>
          <a:prstGeom prst="rect">
            <a:avLst/>
          </a:prstGeom>
        </p:spPr>
        <p:txBody>
          <a:bodyPr/>
          <a:lstStyle/>
          <a:p>
            <a:r>
              <a:rPr lang="fi-FI"/>
              <a:t>Something you want to say on ever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/>
          <a:p>
            <a:fld id="{CDC8994D-33BE-6F4B-918B-78B2D731EB1C}" type="slidenum">
              <a:rPr lang="fi-FI" smtClean="0"/>
              <a:t>‹#›</a:t>
            </a:fld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199A30-D9CF-F04F-AD6E-EFD6A331FF13}"/>
              </a:ext>
            </a:extLst>
          </p:cNvPr>
          <p:cNvSpPr/>
          <p:nvPr userDrawn="1"/>
        </p:nvSpPr>
        <p:spPr>
          <a:xfrm>
            <a:off x="277978" y="636422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CDFC3055-2971-1542-B8CA-B922241C949C}"/>
              </a:ext>
            </a:extLst>
          </p:cNvPr>
          <p:cNvSpPr txBox="1">
            <a:spLocks/>
          </p:cNvSpPr>
          <p:nvPr userDrawn="1"/>
        </p:nvSpPr>
        <p:spPr>
          <a:xfrm>
            <a:off x="10869035" y="6506631"/>
            <a:ext cx="766827" cy="254172"/>
          </a:xfrm>
          <a:prstGeom prst="rect">
            <a:avLst/>
          </a:prstGeom>
        </p:spPr>
        <p:txBody>
          <a:bodyPr vert="horz" lIns="0" tIns="45720" rIns="0" bIns="45720" rtlCol="0" anchor="b" anchorCtr="0"/>
          <a:lstStyle>
            <a:defPPr>
              <a:defRPr lang="fi-FI"/>
            </a:defPPr>
            <a:lvl1pPr marL="0" algn="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267F747-DFA8-8B4A-8A0D-75CA3C7401B5}" type="datetime1">
              <a:rPr lang="fi-FI" smtClean="0"/>
              <a:pPr/>
              <a:t>26.9.2019</a:t>
            </a:fld>
            <a:endParaRPr lang="fi-FI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737735C-1BFC-5948-A4B6-6B9D9DF1DAD9}"/>
              </a:ext>
            </a:extLst>
          </p:cNvPr>
          <p:cNvSpPr txBox="1">
            <a:spLocks/>
          </p:cNvSpPr>
          <p:nvPr userDrawn="1"/>
        </p:nvSpPr>
        <p:spPr>
          <a:xfrm>
            <a:off x="430580" y="6506631"/>
            <a:ext cx="6779559" cy="251947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defPPr>
              <a:defRPr lang="fi-FI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F7653FD-E6C9-A14E-964E-7ABFADE269FD}"/>
              </a:ext>
            </a:extLst>
          </p:cNvPr>
          <p:cNvSpPr txBox="1">
            <a:spLocks/>
          </p:cNvSpPr>
          <p:nvPr userDrawn="1"/>
        </p:nvSpPr>
        <p:spPr>
          <a:xfrm>
            <a:off x="11456892" y="6525307"/>
            <a:ext cx="616043" cy="233271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defPPr>
              <a:defRPr lang="fi-FI"/>
            </a:defPPr>
            <a:lvl1pPr marL="0" algn="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7223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9199A30-D9CF-F04F-AD6E-EFD6A331FF13}"/>
              </a:ext>
            </a:extLst>
          </p:cNvPr>
          <p:cNvSpPr/>
          <p:nvPr userDrawn="1"/>
        </p:nvSpPr>
        <p:spPr>
          <a:xfrm>
            <a:off x="277978" y="636422"/>
            <a:ext cx="11914022" cy="62215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F9CDABF-10C1-ED4C-8926-5A60CF98A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A7FF3CD-4543-9547-B6E5-0D7E7B133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Footer Placeholder 10">
            <a:extLst>
              <a:ext uri="{FF2B5EF4-FFF2-40B4-BE49-F238E27FC236}">
                <a16:creationId xmlns:a16="http://schemas.microsoft.com/office/drawing/2014/main" id="{23E7BE16-4E0D-D244-A819-C95F1E65F5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8283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024" y="908050"/>
            <a:ext cx="3932237" cy="11493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2964" y="908050"/>
            <a:ext cx="7092900" cy="49609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24" y="2172614"/>
            <a:ext cx="3932237" cy="36963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F0F6797-95AA-C548-A1C6-342380DA17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4B7D458-5304-6244-A64E-AE8E700689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E73F6170-4D62-CF4D-BEEA-A85DA6A8EF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7346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7224A15-3886-3E4F-BB6A-66A561A1B557}"/>
              </a:ext>
            </a:extLst>
          </p:cNvPr>
          <p:cNvSpPr/>
          <p:nvPr userDrawn="1"/>
        </p:nvSpPr>
        <p:spPr>
          <a:xfrm>
            <a:off x="277978" y="636422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491" y="908050"/>
            <a:ext cx="3932237" cy="114935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1431" y="908050"/>
            <a:ext cx="7084433" cy="4960938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7491" y="2172614"/>
            <a:ext cx="3932237" cy="3696374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465559D-BD8D-1440-85B0-242DD4CC1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67F747-DFA8-8B4A-8A0D-75CA3C7401B5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6474E71-B556-164C-9CFC-ACB6941D7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582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7748BEA-E42A-C248-93D5-C257CFF0E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2109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062" y="899770"/>
            <a:ext cx="10515600" cy="66010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1524" y="1707297"/>
            <a:ext cx="10515600" cy="43513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5C61BD-B913-424C-BAF6-7ED6A5C922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46EC0E-4BC0-D34E-A81F-AF9AABD61F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0" name="Footer Placeholder 10">
            <a:extLst>
              <a:ext uri="{FF2B5EF4-FFF2-40B4-BE49-F238E27FC236}">
                <a16:creationId xmlns:a16="http://schemas.microsoft.com/office/drawing/2014/main" id="{6C0FE9B5-3EF6-6A47-A2D2-150CF1764E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4004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C0081C8-7B10-ED45-A712-8D46B83E3B55}"/>
              </a:ext>
            </a:extLst>
          </p:cNvPr>
          <p:cNvSpPr/>
          <p:nvPr userDrawn="1"/>
        </p:nvSpPr>
        <p:spPr>
          <a:xfrm>
            <a:off x="277978" y="636422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057" y="899770"/>
            <a:ext cx="10515600" cy="6601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1524" y="1707297"/>
            <a:ext cx="10515600" cy="4351338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FD3F264-DFB3-D64C-8D1E-3CDFB16B7D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67F747-DFA8-8B4A-8A0D-75CA3C7401B5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C92EB89-20B9-E045-BAC6-EC15AE112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582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CD8D844-94D4-9A43-B386-6F7FAF90E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28984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908049"/>
            <a:ext cx="2628900" cy="5268914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08049"/>
            <a:ext cx="7734300" cy="5268913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AA7DBB5-6F20-944B-B3A8-973E73D6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04C0F4E-FF50-5D4B-9403-96D93F2FC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0" name="Footer Placeholder 10">
            <a:extLst>
              <a:ext uri="{FF2B5EF4-FFF2-40B4-BE49-F238E27FC236}">
                <a16:creationId xmlns:a16="http://schemas.microsoft.com/office/drawing/2014/main" id="{00B34F58-BF4C-0B4B-A00D-7992B96D94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98563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CA38C4D-6461-BB4E-B955-E852C36774E9}"/>
              </a:ext>
            </a:extLst>
          </p:cNvPr>
          <p:cNvSpPr/>
          <p:nvPr userDrawn="1"/>
        </p:nvSpPr>
        <p:spPr>
          <a:xfrm>
            <a:off x="277978" y="636422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908049"/>
            <a:ext cx="2628900" cy="5268914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08049"/>
            <a:ext cx="7734300" cy="526891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93CDB71-7CA6-F747-8501-7B573064E8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67F747-DFA8-8B4A-8A0D-75CA3C7401B5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21132E8-AF64-044C-A2AF-80B01112A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582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5568879-A7F5-8644-9577-132799863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227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2981861"/>
            <a:ext cx="11090275" cy="12188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589" y="4435973"/>
            <a:ext cx="11083550" cy="691985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7030A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2F65AFE-A20D-5146-92C9-6A97F01558BF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Footer Placeholder 10">
            <a:extLst>
              <a:ext uri="{FF2B5EF4-FFF2-40B4-BE49-F238E27FC236}">
                <a16:creationId xmlns:a16="http://schemas.microsoft.com/office/drawing/2014/main" id="{B2D621D0-61E7-E946-BBC9-24D91EEA5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981382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3">
          <p15:clr>
            <a:srgbClr val="FBAE40"/>
          </p15:clr>
        </p15:guide>
        <p15:guide id="2" pos="75">
          <p15:clr>
            <a:srgbClr val="FBAE40"/>
          </p15:clr>
        </p15:guide>
        <p15:guide id="3" pos="7605">
          <p15:clr>
            <a:srgbClr val="FBAE40"/>
          </p15:clr>
        </p15:guide>
        <p15:guide id="4" orient="horz" pos="4247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029" y="908050"/>
            <a:ext cx="3932237" cy="11493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22800" y="914275"/>
            <a:ext cx="7018337" cy="4954712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29" y="2223820"/>
            <a:ext cx="3932237" cy="364516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332615B-9C6F-9C48-8133-54E33A3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F0294E8-0924-0F48-9AB9-0265A02BAC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91F4BDC-D6FE-7044-B913-42D67BEB06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91963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B49F29D-CB9F-4243-AA55-2AE87AA6572E}"/>
              </a:ext>
            </a:extLst>
          </p:cNvPr>
          <p:cNvSpPr/>
          <p:nvPr userDrawn="1"/>
        </p:nvSpPr>
        <p:spPr>
          <a:xfrm>
            <a:off x="277978" y="636422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025" y="908050"/>
            <a:ext cx="3932237" cy="114935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14333" y="914275"/>
            <a:ext cx="7021530" cy="4954712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25" y="2223820"/>
            <a:ext cx="3932237" cy="3645167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F548A60-7B45-4240-AAE2-A7097FAFC6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67F747-DFA8-8B4A-8A0D-75CA3C7401B5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4055E47-1F6A-8E4A-A224-C679EE07E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582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A4B4816-6175-8F44-AF70-D4461F769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53263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3679" y="1143245"/>
            <a:ext cx="4853934" cy="3149671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This is a place for a longer text that goes on for three or more lines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B8C4556-08AF-304E-8426-06F9F8EFF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8267" y="1312457"/>
            <a:ext cx="5040000" cy="4890689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2BFBAD7-9DE8-5841-8C51-3671020F05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7CAA8FA-65CC-EA46-8F72-ABB739A48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Footer Placeholder 10">
            <a:extLst>
              <a:ext uri="{FF2B5EF4-FFF2-40B4-BE49-F238E27FC236}">
                <a16:creationId xmlns:a16="http://schemas.microsoft.com/office/drawing/2014/main" id="{DCB99289-EBC0-7D47-8A3E-D36C8F7D3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724367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3B9B4DE-33B9-0041-8077-678234364330}"/>
              </a:ext>
            </a:extLst>
          </p:cNvPr>
          <p:cNvSpPr/>
          <p:nvPr userDrawn="1"/>
        </p:nvSpPr>
        <p:spPr>
          <a:xfrm>
            <a:off x="285293" y="636422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9144" y="1129720"/>
            <a:ext cx="4853934" cy="3149671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place for a longer text that goes on for three or more lines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B8C4556-08AF-304E-8426-06F9F8EFF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9804" y="1320928"/>
            <a:ext cx="5040000" cy="489068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FE088109-CED1-9C45-8AB3-CFD0481128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67F747-DFA8-8B4A-8A0D-75CA3C7401B5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44C575C-E0CB-A54F-90DD-A4615A364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582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90817EB-C350-FF49-86EA-F060C2F4F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1348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caption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33A1E0F-9E5E-9745-BEF2-2CE041671C6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37201" y="908050"/>
            <a:ext cx="6103938" cy="52817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0708" y="792399"/>
            <a:ext cx="4957631" cy="1909269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This is a place for a longer text with big font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33E05CB-C7A1-A342-B41E-5EE8CD4216A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28363" y="2960016"/>
            <a:ext cx="4849977" cy="3229795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0B39789-0177-514E-88F2-E38BDE5C6B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C22BF53-0C99-A340-90F3-CF41AE1B49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Footer Placeholder 10">
            <a:extLst>
              <a:ext uri="{FF2B5EF4-FFF2-40B4-BE49-F238E27FC236}">
                <a16:creationId xmlns:a16="http://schemas.microsoft.com/office/drawing/2014/main" id="{055FEA14-7FC0-214D-B4B5-901405D05F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50212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caption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3B9B4DE-33B9-0041-8077-678234364330}"/>
              </a:ext>
            </a:extLst>
          </p:cNvPr>
          <p:cNvSpPr/>
          <p:nvPr userDrawn="1"/>
        </p:nvSpPr>
        <p:spPr>
          <a:xfrm>
            <a:off x="285293" y="636422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33E05CB-C7A1-A342-B41E-5EE8CD4216A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26893" y="2960016"/>
            <a:ext cx="4857292" cy="32224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33A1E0F-9E5E-9745-BEF2-2CE041671C6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28733" y="908050"/>
            <a:ext cx="6112405" cy="5273294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8665" y="775657"/>
            <a:ext cx="4955519" cy="1909269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place for a longer text with big font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287D1E3-FAA8-DA42-AF8B-183435AD55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67F747-DFA8-8B4A-8A0D-75CA3C7401B5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6F9C823-F2A6-A74D-AEC6-BC32A372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582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124744FC-0DB0-E748-B73E-E10332A6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93371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83AB547-0C6F-394C-8BEF-5A6F3FBAF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243" y="908050"/>
            <a:ext cx="10506697" cy="649288"/>
          </a:xfrm>
          <a:prstGeom prst="rect">
            <a:avLst/>
          </a:prstGeom>
        </p:spPr>
        <p:txBody>
          <a:bodyPr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779FD3A-6E17-1D47-8E91-0B127B4332F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9077" y="1931988"/>
            <a:ext cx="2502487" cy="1523637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8C0298E-F14A-6845-92C8-38BD03C683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9077" y="3455625"/>
            <a:ext cx="2502487" cy="2633662"/>
          </a:xfrm>
          <a:solidFill>
            <a:schemeClr val="accent4">
              <a:lumMod val="20000"/>
              <a:lumOff val="80000"/>
            </a:schemeClr>
          </a:solidFill>
        </p:spPr>
        <p:txBody>
          <a:bodyPr lIns="144000" tIns="216000" rIns="144000" bIns="216000"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314325" indent="0">
              <a:lnSpc>
                <a:spcPct val="100000"/>
              </a:lnSpc>
              <a:buNone/>
              <a:defRPr sz="1400"/>
            </a:lvl2pPr>
            <a:lvl3pPr marL="671513" indent="0">
              <a:lnSpc>
                <a:spcPct val="100000"/>
              </a:lnSpc>
              <a:buNone/>
              <a:defRPr sz="1400"/>
            </a:lvl3pPr>
            <a:lvl4pPr marL="1027112" indent="0">
              <a:lnSpc>
                <a:spcPct val="100000"/>
              </a:lnSpc>
              <a:buNone/>
              <a:defRPr sz="1400"/>
            </a:lvl4pPr>
            <a:lvl5pPr marL="1336675" indent="0">
              <a:lnSpc>
                <a:spcPct val="100000"/>
              </a:lnSpc>
              <a:buNone/>
              <a:defRPr sz="14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558BD131-E1E6-6B4A-8A43-7499BB4F444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03849" y="1931988"/>
            <a:ext cx="2502487" cy="1523637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97DB071B-9088-9940-8EEF-A7349739FA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203849" y="3455625"/>
            <a:ext cx="2502487" cy="2633662"/>
          </a:xfrm>
          <a:solidFill>
            <a:schemeClr val="accent4">
              <a:lumMod val="20000"/>
              <a:lumOff val="80000"/>
            </a:schemeClr>
          </a:solidFill>
        </p:spPr>
        <p:txBody>
          <a:bodyPr lIns="144000" tIns="216000" rIns="144000" bIns="216000"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314325" indent="0">
              <a:lnSpc>
                <a:spcPct val="100000"/>
              </a:lnSpc>
              <a:buNone/>
              <a:defRPr sz="1400"/>
            </a:lvl2pPr>
            <a:lvl3pPr marL="671513" indent="0">
              <a:lnSpc>
                <a:spcPct val="100000"/>
              </a:lnSpc>
              <a:buNone/>
              <a:defRPr sz="1400"/>
            </a:lvl3pPr>
            <a:lvl4pPr marL="1027112" indent="0">
              <a:lnSpc>
                <a:spcPct val="100000"/>
              </a:lnSpc>
              <a:buNone/>
              <a:defRPr sz="1400"/>
            </a:lvl4pPr>
            <a:lvl5pPr marL="1336675" indent="0">
              <a:lnSpc>
                <a:spcPct val="100000"/>
              </a:lnSpc>
              <a:buNone/>
              <a:defRPr sz="14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D91EB564-08EC-084A-85ED-67955978534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866181" y="1931988"/>
            <a:ext cx="2502487" cy="1523637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D5E66258-07E1-E642-A305-89957CDCCFE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866181" y="3455625"/>
            <a:ext cx="2502487" cy="2633662"/>
          </a:xfrm>
          <a:solidFill>
            <a:schemeClr val="accent4">
              <a:lumMod val="20000"/>
              <a:lumOff val="80000"/>
            </a:schemeClr>
          </a:solidFill>
        </p:spPr>
        <p:txBody>
          <a:bodyPr lIns="144000" tIns="216000" rIns="144000" bIns="216000"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314325" indent="0">
              <a:lnSpc>
                <a:spcPct val="100000"/>
              </a:lnSpc>
              <a:buNone/>
              <a:defRPr sz="1400"/>
            </a:lvl2pPr>
            <a:lvl3pPr marL="671513" indent="0">
              <a:lnSpc>
                <a:spcPct val="100000"/>
              </a:lnSpc>
              <a:buNone/>
              <a:defRPr sz="1400"/>
            </a:lvl3pPr>
            <a:lvl4pPr marL="1027112" indent="0">
              <a:lnSpc>
                <a:spcPct val="100000"/>
              </a:lnSpc>
              <a:buNone/>
              <a:defRPr sz="1400"/>
            </a:lvl4pPr>
            <a:lvl5pPr marL="1336675" indent="0">
              <a:lnSpc>
                <a:spcPct val="100000"/>
              </a:lnSpc>
              <a:buNone/>
              <a:defRPr sz="14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1" name="Picture Placeholder 6">
            <a:extLst>
              <a:ext uri="{FF2B5EF4-FFF2-40B4-BE49-F238E27FC236}">
                <a16:creationId xmlns:a16="http://schemas.microsoft.com/office/drawing/2014/main" id="{DDAC2486-1BBC-E148-8A6A-A96E0924C82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528513" y="1933860"/>
            <a:ext cx="2502487" cy="1523637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1A3268F3-BC79-314A-9049-89ABFE48856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528513" y="3457497"/>
            <a:ext cx="2502487" cy="2633662"/>
          </a:xfrm>
          <a:solidFill>
            <a:schemeClr val="accent4">
              <a:lumMod val="20000"/>
              <a:lumOff val="80000"/>
            </a:schemeClr>
          </a:solidFill>
        </p:spPr>
        <p:txBody>
          <a:bodyPr lIns="144000" tIns="216000" rIns="144000" bIns="216000"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314325" indent="0">
              <a:lnSpc>
                <a:spcPct val="100000"/>
              </a:lnSpc>
              <a:buNone/>
              <a:defRPr sz="1400"/>
            </a:lvl2pPr>
            <a:lvl3pPr marL="671513" indent="0">
              <a:lnSpc>
                <a:spcPct val="100000"/>
              </a:lnSpc>
              <a:buNone/>
              <a:defRPr sz="1400"/>
            </a:lvl3pPr>
            <a:lvl4pPr marL="1027112" indent="0">
              <a:lnSpc>
                <a:spcPct val="100000"/>
              </a:lnSpc>
              <a:buNone/>
              <a:defRPr sz="1400"/>
            </a:lvl4pPr>
            <a:lvl5pPr marL="1336675" indent="0">
              <a:lnSpc>
                <a:spcPct val="100000"/>
              </a:lnSpc>
              <a:buNone/>
              <a:defRPr sz="14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1C9CF941-81E8-B942-B878-0BDED6BCD4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B3E3FD92-8269-D546-B4DB-51B4B321B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Footer Placeholder 10">
            <a:extLst>
              <a:ext uri="{FF2B5EF4-FFF2-40B4-BE49-F238E27FC236}">
                <a16:creationId xmlns:a16="http://schemas.microsoft.com/office/drawing/2014/main" id="{6DBD502F-9618-B44A-9413-5CE00B5D07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7804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83AB547-0C6F-394C-8BEF-5A6F3FBAF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243" y="908050"/>
            <a:ext cx="10506697" cy="649288"/>
          </a:xfrm>
          <a:prstGeom prst="rect">
            <a:avLst/>
          </a:prstGeom>
        </p:spPr>
        <p:txBody>
          <a:bodyPr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779FD3A-6E17-1D47-8E91-0B127B4332F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9078" y="1931988"/>
            <a:ext cx="3231889" cy="1593882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8C0298E-F14A-6845-92C8-38BD03C683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9078" y="3455625"/>
            <a:ext cx="3231889" cy="2755084"/>
          </a:xfrm>
          <a:solidFill>
            <a:schemeClr val="accent4">
              <a:lumMod val="20000"/>
              <a:lumOff val="80000"/>
            </a:schemeClr>
          </a:solidFill>
        </p:spPr>
        <p:txBody>
          <a:bodyPr lIns="144000" tIns="216000" rIns="144000" bIns="216000"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314325" indent="0">
              <a:lnSpc>
                <a:spcPct val="100000"/>
              </a:lnSpc>
              <a:buNone/>
              <a:defRPr sz="1400"/>
            </a:lvl2pPr>
            <a:lvl3pPr marL="671513" indent="0">
              <a:lnSpc>
                <a:spcPct val="100000"/>
              </a:lnSpc>
              <a:buNone/>
              <a:defRPr sz="1400"/>
            </a:lvl3pPr>
            <a:lvl4pPr marL="1027112" indent="0">
              <a:lnSpc>
                <a:spcPct val="100000"/>
              </a:lnSpc>
              <a:buNone/>
              <a:defRPr sz="1400"/>
            </a:lvl4pPr>
            <a:lvl5pPr marL="1336675" indent="0">
              <a:lnSpc>
                <a:spcPct val="100000"/>
              </a:lnSpc>
              <a:buNone/>
              <a:defRPr sz="14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1C9CF941-81E8-B942-B878-0BDED6BCD4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B3E3FD92-8269-D546-B4DB-51B4B321B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8" name="Picture Placeholder 6">
            <a:extLst>
              <a:ext uri="{FF2B5EF4-FFF2-40B4-BE49-F238E27FC236}">
                <a16:creationId xmlns:a16="http://schemas.microsoft.com/office/drawing/2014/main" id="{5111911C-6CB3-AD44-A987-239427CE408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69788" y="1931988"/>
            <a:ext cx="3231889" cy="1593882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4B81E064-8551-694A-8FD5-C523BEB10D1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969788" y="3455625"/>
            <a:ext cx="3231889" cy="2755084"/>
          </a:xfrm>
          <a:solidFill>
            <a:schemeClr val="accent4">
              <a:lumMod val="20000"/>
              <a:lumOff val="80000"/>
            </a:schemeClr>
          </a:solidFill>
        </p:spPr>
        <p:txBody>
          <a:bodyPr lIns="144000" tIns="216000" rIns="144000" bIns="216000"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314325" indent="0">
              <a:lnSpc>
                <a:spcPct val="100000"/>
              </a:lnSpc>
              <a:buNone/>
              <a:defRPr sz="1400"/>
            </a:lvl2pPr>
            <a:lvl3pPr marL="671513" indent="0">
              <a:lnSpc>
                <a:spcPct val="100000"/>
              </a:lnSpc>
              <a:buNone/>
              <a:defRPr sz="1400"/>
            </a:lvl3pPr>
            <a:lvl4pPr marL="1027112" indent="0">
              <a:lnSpc>
                <a:spcPct val="100000"/>
              </a:lnSpc>
              <a:buNone/>
              <a:defRPr sz="1400"/>
            </a:lvl4pPr>
            <a:lvl5pPr marL="1336675" indent="0">
              <a:lnSpc>
                <a:spcPct val="100000"/>
              </a:lnSpc>
              <a:buNone/>
              <a:defRPr sz="14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0" name="Picture Placeholder 6">
            <a:extLst>
              <a:ext uri="{FF2B5EF4-FFF2-40B4-BE49-F238E27FC236}">
                <a16:creationId xmlns:a16="http://schemas.microsoft.com/office/drawing/2014/main" id="{E37D0D04-EE41-5F42-BA3B-67ED3166C67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410498" y="1931988"/>
            <a:ext cx="3231889" cy="1593882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C7609D31-2B9E-9841-9A07-1A4FC704573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410498" y="3455625"/>
            <a:ext cx="3231889" cy="2755084"/>
          </a:xfrm>
          <a:solidFill>
            <a:schemeClr val="accent4">
              <a:lumMod val="20000"/>
              <a:lumOff val="80000"/>
            </a:schemeClr>
          </a:solidFill>
        </p:spPr>
        <p:txBody>
          <a:bodyPr lIns="144000" tIns="216000" rIns="144000" bIns="216000"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314325" indent="0">
              <a:lnSpc>
                <a:spcPct val="100000"/>
              </a:lnSpc>
              <a:buNone/>
              <a:defRPr sz="1400"/>
            </a:lvl2pPr>
            <a:lvl3pPr marL="671513" indent="0">
              <a:lnSpc>
                <a:spcPct val="100000"/>
              </a:lnSpc>
              <a:buNone/>
              <a:defRPr sz="1400"/>
            </a:lvl3pPr>
            <a:lvl4pPr marL="1027112" indent="0">
              <a:lnSpc>
                <a:spcPct val="100000"/>
              </a:lnSpc>
              <a:buNone/>
              <a:defRPr sz="1400"/>
            </a:lvl4pPr>
            <a:lvl5pPr marL="1336675" indent="0">
              <a:lnSpc>
                <a:spcPct val="100000"/>
              </a:lnSpc>
              <a:buNone/>
              <a:defRPr sz="14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2" name="Footer Placeholder 10">
            <a:extLst>
              <a:ext uri="{FF2B5EF4-FFF2-40B4-BE49-F238E27FC236}">
                <a16:creationId xmlns:a16="http://schemas.microsoft.com/office/drawing/2014/main" id="{B0E4E790-0341-3348-AD80-817F03A2B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12718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2BFBAD7-9DE8-5841-8C51-3671020F05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7CAA8FA-65CC-EA46-8F72-ABB739A48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895A594-3BD2-D54E-93FD-6F7FCA50C3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339" y="2835805"/>
            <a:ext cx="10660250" cy="1820862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“Insert </a:t>
            </a:r>
            <a:br>
              <a:rPr lang="en-US" dirty="0"/>
            </a:br>
            <a:r>
              <a:rPr lang="en-US" dirty="0"/>
              <a:t>text here.”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B671EB-6586-5343-87D2-B1D9BCE56B68}"/>
              </a:ext>
            </a:extLst>
          </p:cNvPr>
          <p:cNvSpPr txBox="1"/>
          <p:nvPr userDrawn="1"/>
        </p:nvSpPr>
        <p:spPr>
          <a:xfrm>
            <a:off x="668340" y="4740303"/>
            <a:ext cx="1064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fi-FI" dirty="0" err="1">
                <a:solidFill>
                  <a:schemeClr val="tx2">
                    <a:lumMod val="75000"/>
                  </a:schemeClr>
                </a:solidFill>
              </a:rPr>
              <a:t>Firstname</a:t>
            </a:r>
            <a:r>
              <a:rPr lang="fi-FI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2">
                    <a:lumMod val="75000"/>
                  </a:schemeClr>
                </a:solidFill>
              </a:rPr>
              <a:t>Lastname</a:t>
            </a:r>
            <a:endParaRPr lang="fi-FI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Footer Placeholder 10">
            <a:extLst>
              <a:ext uri="{FF2B5EF4-FFF2-40B4-BE49-F238E27FC236}">
                <a16:creationId xmlns:a16="http://schemas.microsoft.com/office/drawing/2014/main" id="{280F2D48-B5A1-2748-AC6F-668E3192A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35705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363967-A49D-DF42-A667-DCBD5D9E4B3A}"/>
              </a:ext>
            </a:extLst>
          </p:cNvPr>
          <p:cNvSpPr/>
          <p:nvPr userDrawn="1"/>
        </p:nvSpPr>
        <p:spPr>
          <a:xfrm>
            <a:off x="285293" y="636422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5939" y="2683405"/>
            <a:ext cx="10660250" cy="1820862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“Insert </a:t>
            </a:r>
            <a:br>
              <a:rPr lang="en-US" dirty="0"/>
            </a:br>
            <a:r>
              <a:rPr lang="en-US" dirty="0"/>
              <a:t>text here.”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2BFBAD7-9DE8-5841-8C51-3671020F05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6724FB2-0A91-174D-81D1-48431DA44DE4}" type="datetime1">
              <a:rPr lang="fi-FI" smtClean="0"/>
              <a:pPr/>
              <a:t>26.9.2019</a:t>
            </a:fld>
            <a:endParaRPr lang="fi-FI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A00247E-7C11-F94D-B1CB-5B7FD1C1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2118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7CAA8FA-65CC-EA46-8F72-ABB739A48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fi-FI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F30632-8E2B-7245-B81B-7A9DF061291C}"/>
              </a:ext>
            </a:extLst>
          </p:cNvPr>
          <p:cNvSpPr txBox="1"/>
          <p:nvPr userDrawn="1"/>
        </p:nvSpPr>
        <p:spPr>
          <a:xfrm>
            <a:off x="515940" y="4587903"/>
            <a:ext cx="1064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>
                <a:solidFill>
                  <a:schemeClr val="bg1"/>
                </a:solidFill>
              </a:rPr>
              <a:t>– </a:t>
            </a:r>
            <a:r>
              <a:rPr lang="fi-FI" dirty="0" err="1">
                <a:solidFill>
                  <a:schemeClr val="bg1"/>
                </a:solidFill>
              </a:rPr>
              <a:t>Firstname</a:t>
            </a:r>
            <a:r>
              <a:rPr lang="fi-FI" dirty="0">
                <a:solidFill>
                  <a:schemeClr val="bg1"/>
                </a:solidFill>
              </a:rPr>
              <a:t> </a:t>
            </a:r>
            <a:r>
              <a:rPr lang="fi-FI" dirty="0" err="1">
                <a:solidFill>
                  <a:schemeClr val="bg1"/>
                </a:solidFill>
              </a:rPr>
              <a:t>Lastname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7ED82F-8720-7E42-A00F-36527AFBBCB7}"/>
              </a:ext>
            </a:extLst>
          </p:cNvPr>
          <p:cNvSpPr/>
          <p:nvPr userDrawn="1"/>
        </p:nvSpPr>
        <p:spPr>
          <a:xfrm>
            <a:off x="3581062" y="-725626"/>
            <a:ext cx="5322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b="0" i="0" dirty="0" err="1">
                <a:solidFill>
                  <a:srgbClr val="000000"/>
                </a:solidFill>
                <a:effectLst/>
                <a:latin typeface="Open Sans"/>
              </a:rPr>
              <a:t>Lorem</a:t>
            </a:r>
            <a:r>
              <a:rPr lang="fi-FI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fi-FI" b="0" i="0" dirty="0" err="1">
                <a:solidFill>
                  <a:srgbClr val="000000"/>
                </a:solidFill>
                <a:effectLst/>
                <a:latin typeface="Open Sans"/>
              </a:rPr>
              <a:t>ipsum</a:t>
            </a:r>
            <a:r>
              <a:rPr lang="fi-FI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fi-FI" b="0" i="0" dirty="0" err="1">
                <a:solidFill>
                  <a:srgbClr val="000000"/>
                </a:solidFill>
                <a:effectLst/>
                <a:latin typeface="Open Sans"/>
              </a:rPr>
              <a:t>dolor</a:t>
            </a:r>
            <a:r>
              <a:rPr lang="fi-FI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fi-FI" b="0" i="0" dirty="0" err="1">
                <a:solidFill>
                  <a:srgbClr val="000000"/>
                </a:solidFill>
                <a:effectLst/>
                <a:latin typeface="Open Sans"/>
              </a:rPr>
              <a:t>sit</a:t>
            </a:r>
            <a:r>
              <a:rPr lang="fi-FI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fi-FI" b="0" i="0" dirty="0" err="1">
                <a:solidFill>
                  <a:srgbClr val="000000"/>
                </a:solidFill>
                <a:effectLst/>
                <a:latin typeface="Open Sans"/>
              </a:rPr>
              <a:t>amet</a:t>
            </a:r>
            <a:r>
              <a:rPr lang="fi-FI" b="0" i="0" dirty="0">
                <a:solidFill>
                  <a:srgbClr val="000000"/>
                </a:solidFill>
                <a:effectLst/>
                <a:latin typeface="Open Sans"/>
              </a:rPr>
              <a:t>, </a:t>
            </a:r>
            <a:r>
              <a:rPr lang="fi-FI" b="0" i="0" dirty="0" err="1">
                <a:solidFill>
                  <a:srgbClr val="000000"/>
                </a:solidFill>
                <a:effectLst/>
                <a:latin typeface="Open Sans"/>
              </a:rPr>
              <a:t>consectetur</a:t>
            </a:r>
            <a:r>
              <a:rPr lang="fi-FI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fi-FI" b="0" i="0" dirty="0" err="1">
                <a:solidFill>
                  <a:srgbClr val="000000"/>
                </a:solidFill>
                <a:effectLst/>
                <a:latin typeface="Open Sans"/>
              </a:rPr>
              <a:t>adipiscing</a:t>
            </a:r>
            <a:r>
              <a:rPr lang="fi-FI" b="0" i="0" dirty="0">
                <a:solidFill>
                  <a:srgbClr val="000000"/>
                </a:solidFill>
                <a:effectLst/>
                <a:latin typeface="Open Sans"/>
              </a:rPr>
              <a:t> elit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4674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89" y="911723"/>
            <a:ext cx="10515600" cy="645616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CCD89AA-C7B0-4546-8848-6AFDC870CA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3405FCAB-7A18-034B-9743-CFD67A11D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89660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es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DB2510EA-1654-E84D-A789-CFF2920E002A}"/>
              </a:ext>
            </a:extLst>
          </p:cNvPr>
          <p:cNvSpPr/>
          <p:nvPr userDrawn="1"/>
        </p:nvSpPr>
        <p:spPr>
          <a:xfrm>
            <a:off x="277978" y="636422"/>
            <a:ext cx="11914022" cy="62215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B9B4DE-33B9-0041-8077-678234364330}"/>
              </a:ext>
            </a:extLst>
          </p:cNvPr>
          <p:cNvSpPr/>
          <p:nvPr userDrawn="1"/>
        </p:nvSpPr>
        <p:spPr>
          <a:xfrm>
            <a:off x="1093510" y="1569142"/>
            <a:ext cx="9690754" cy="40607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dir="2700000" sx="74000" sy="74000" algn="tl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33A1E0F-9E5E-9745-BEF2-2CE041671C6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663233" y="1883432"/>
            <a:ext cx="2401642" cy="3424232"/>
          </a:xfrm>
          <a:solidFill>
            <a:schemeClr val="accent4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DD4BC1B-C1D1-4F41-B9B7-335D450148A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2127" y="2020766"/>
            <a:ext cx="4974040" cy="365134"/>
          </a:xfrm>
        </p:spPr>
        <p:txBody>
          <a:bodyPr anchor="b" anchorCtr="0">
            <a:no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A2938A8D-D773-5142-92B9-89D818060D6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02130" y="2385899"/>
            <a:ext cx="4974038" cy="227671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A126850-0A2D-214C-8173-B9D9A2BCD6CD}"/>
              </a:ext>
            </a:extLst>
          </p:cNvPr>
          <p:cNvCxnSpPr/>
          <p:nvPr userDrawn="1"/>
        </p:nvCxnSpPr>
        <p:spPr>
          <a:xfrm>
            <a:off x="4868747" y="2903605"/>
            <a:ext cx="0" cy="2319489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09D0D4C-BB57-D348-99EE-61BD94E3A56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02127" y="2915308"/>
            <a:ext cx="3183740" cy="230778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/>
            </a:lvl1pPr>
            <a:lvl2pPr marL="314325" indent="0">
              <a:lnSpc>
                <a:spcPct val="100000"/>
              </a:lnSpc>
              <a:buNone/>
              <a:defRPr sz="1600"/>
            </a:lvl2pPr>
            <a:lvl3pPr marL="671513" indent="0">
              <a:lnSpc>
                <a:spcPct val="100000"/>
              </a:lnSpc>
              <a:buNone/>
              <a:defRPr sz="1600"/>
            </a:lvl3pPr>
            <a:lvl4pPr marL="1027112" indent="0">
              <a:lnSpc>
                <a:spcPct val="100000"/>
              </a:lnSpc>
              <a:buNone/>
              <a:defRPr sz="1600"/>
            </a:lvl4pPr>
            <a:lvl5pPr marL="1336675" indent="0">
              <a:lnSpc>
                <a:spcPct val="100000"/>
              </a:lnSpc>
              <a:buNone/>
              <a:defRPr sz="16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282D1424-0632-DE42-8831-FEFEDCC9079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46294" y="2914199"/>
            <a:ext cx="3183740" cy="230889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/>
            </a:lvl1pPr>
            <a:lvl2pPr marL="314325" indent="0">
              <a:lnSpc>
                <a:spcPct val="100000"/>
              </a:lnSpc>
              <a:buNone/>
              <a:defRPr sz="1600"/>
            </a:lvl2pPr>
            <a:lvl3pPr marL="671513" indent="0">
              <a:lnSpc>
                <a:spcPct val="100000"/>
              </a:lnSpc>
              <a:buNone/>
              <a:defRPr sz="1600"/>
            </a:lvl3pPr>
            <a:lvl4pPr marL="1027112" indent="0">
              <a:lnSpc>
                <a:spcPct val="100000"/>
              </a:lnSpc>
              <a:buNone/>
              <a:defRPr sz="1600"/>
            </a:lvl4pPr>
            <a:lvl5pPr marL="1336675" indent="0">
              <a:lnSpc>
                <a:spcPct val="100000"/>
              </a:lnSpc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936464DA-9EA2-5C40-B73F-205181B744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3987761C-73F5-9944-A85F-CA6BA1723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Footer Placeholder 10">
            <a:extLst>
              <a:ext uri="{FF2B5EF4-FFF2-40B4-BE49-F238E27FC236}">
                <a16:creationId xmlns:a16="http://schemas.microsoft.com/office/drawing/2014/main" id="{694382D2-A10E-5B4D-9C26-A901A6E27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74751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A96305A-4729-C241-80A5-A3957FB9DF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9923" y="628650"/>
            <a:ext cx="11892077" cy="622935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E1DD8D7-BC62-714D-8C04-60C029D801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6724FB2-0A91-174D-81D1-48431DA44DE4}" type="datetime1">
              <a:rPr lang="fi-FI" smtClean="0"/>
              <a:pPr/>
              <a:t>26.9.2019</a:t>
            </a:fld>
            <a:endParaRPr lang="fi-FI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026783F-D43A-6D4C-BEFA-7DFFEE9E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2118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95DFA96-13AD-F24F-83D3-51A2E9805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fi-FI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68337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3">
          <p15:clr>
            <a:srgbClr val="FBAE40"/>
          </p15:clr>
        </p15:guide>
        <p15:guide id="2" pos="75">
          <p15:clr>
            <a:srgbClr val="FBAE40"/>
          </p15:clr>
        </p15:guide>
        <p15:guide id="3" pos="7605">
          <p15:clr>
            <a:srgbClr val="FBAE40"/>
          </p15:clr>
        </p15:guide>
        <p15:guide id="4" orient="horz" pos="424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C2BCC84-F53F-524B-9DBE-6944834F9D94}"/>
              </a:ext>
            </a:extLst>
          </p:cNvPr>
          <p:cNvSpPr/>
          <p:nvPr userDrawn="1"/>
        </p:nvSpPr>
        <p:spPr>
          <a:xfrm>
            <a:off x="277978" y="636422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89" y="911723"/>
            <a:ext cx="10515600" cy="64561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6724FB2-0A91-174D-81D1-48431DA44DE4}" type="datetime1">
              <a:rPr lang="fi-FI" smtClean="0"/>
              <a:pPr/>
              <a:t>26.9.2019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2118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CCD89AA-C7B0-4546-8848-6AFDC870CA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fi-FI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4445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88" y="908051"/>
            <a:ext cx="10655486" cy="649288"/>
          </a:xfrm>
          <a:prstGeom prst="rect">
            <a:avLst/>
          </a:prstGeom>
        </p:spPr>
        <p:txBody>
          <a:bodyPr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1526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399" y="1825625"/>
            <a:ext cx="5387465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8E95653-E7CD-2A46-A046-9A8AACBDA3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295C54A-B3E8-6C46-BBDD-FC93CAEB7F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E5ECB8C9-6F71-8745-9B9D-ED3B992FA1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188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351703-006A-624D-9F66-D3B3015E7B64}"/>
              </a:ext>
            </a:extLst>
          </p:cNvPr>
          <p:cNvSpPr/>
          <p:nvPr userDrawn="1"/>
        </p:nvSpPr>
        <p:spPr>
          <a:xfrm>
            <a:off x="277978" y="640094"/>
            <a:ext cx="11914022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27" y="908051"/>
            <a:ext cx="10643348" cy="649288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1528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825625"/>
            <a:ext cx="5392738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E7C9030-3752-8A4B-9741-E2F12361F0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67F747-DFA8-8B4A-8A0D-75CA3C7401B5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8E19EC9-64A0-744B-9106-23A4D3F55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582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8743F89-9A57-4347-9B8D-6712A3AB3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5705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240" y="916517"/>
            <a:ext cx="10650635" cy="649288"/>
          </a:xfrm>
          <a:prstGeom prst="rect">
            <a:avLst/>
          </a:prstGeom>
        </p:spPr>
        <p:txBody>
          <a:bodyPr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3650" y="1700214"/>
            <a:ext cx="5157787" cy="8048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650" y="2647950"/>
            <a:ext cx="5157787" cy="35417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81687" y="1700214"/>
            <a:ext cx="5183188" cy="8048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81687" y="2647950"/>
            <a:ext cx="5183188" cy="354171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E5FB882-B6B3-F249-9973-534AD04914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78D9CD0-3716-934C-B5DD-61894BF3D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Footer Placeholder 10">
            <a:extLst>
              <a:ext uri="{FF2B5EF4-FFF2-40B4-BE49-F238E27FC236}">
                <a16:creationId xmlns:a16="http://schemas.microsoft.com/office/drawing/2014/main" id="{20D11757-AD21-8C44-BA47-2C7CCF6BD25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6603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43E6749-9CC7-194A-AAAA-3A076D722BA1}"/>
              </a:ext>
            </a:extLst>
          </p:cNvPr>
          <p:cNvSpPr/>
          <p:nvPr userDrawn="1"/>
        </p:nvSpPr>
        <p:spPr>
          <a:xfrm>
            <a:off x="277977" y="636422"/>
            <a:ext cx="12067633" cy="6221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241" y="916517"/>
            <a:ext cx="10642163" cy="649288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3648" y="1700214"/>
            <a:ext cx="5157787" cy="8048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648" y="2647950"/>
            <a:ext cx="5157787" cy="354171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216" y="1700214"/>
            <a:ext cx="5183188" cy="8048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216" y="2647950"/>
            <a:ext cx="5183188" cy="35417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D2047FC6-B3C6-E642-BDFA-E84EEF530B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67F747-DFA8-8B4A-8A0D-75CA3C7401B5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7D9B0E81-E9DC-D04E-B08D-9DD7D9B02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582" y="6489700"/>
            <a:ext cx="6779559" cy="2519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1CD3757-9E47-764C-86DA-EBC9E8E65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6894" y="6508376"/>
            <a:ext cx="616043" cy="2332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244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061" y="914401"/>
            <a:ext cx="10651813" cy="642938"/>
          </a:xfrm>
          <a:prstGeom prst="rect">
            <a:avLst/>
          </a:prstGeom>
        </p:spPr>
        <p:txBody>
          <a:bodyPr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653C74F-D40D-B54A-8E96-F2E76A97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9037" y="6489700"/>
            <a:ext cx="766827" cy="254172"/>
          </a:xfrm>
        </p:spPr>
        <p:txBody>
          <a:bodyPr/>
          <a:lstStyle/>
          <a:p>
            <a:fld id="{A6724FB2-0A91-174D-81D1-48431DA44DE4}" type="datetime1">
              <a:rPr lang="fi-FI" smtClean="0"/>
              <a:t>26.9.2019</a:t>
            </a:fld>
            <a:endParaRPr lang="fi-FI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2DB137D-3A6F-B945-B27B-BFADE8ADE6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Footer Placeholder 10">
            <a:extLst>
              <a:ext uri="{FF2B5EF4-FFF2-40B4-BE49-F238E27FC236}">
                <a16:creationId xmlns:a16="http://schemas.microsoft.com/office/drawing/2014/main" id="{7AB1BCD9-1FCC-E245-8D3F-5F3AD62FD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193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991" y="170729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69037" y="6489700"/>
            <a:ext cx="766827" cy="254172"/>
          </a:xfrm>
          <a:prstGeom prst="rect">
            <a:avLst/>
          </a:prstGeom>
        </p:spPr>
        <p:txBody>
          <a:bodyPr vert="horz" lIns="0" tIns="45720" rIns="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60A5C83-C4F1-6941-AB32-EF204B896280}" type="datetime1">
              <a:rPr lang="fi-FI" smtClean="0"/>
              <a:t>26.9.2019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005" y="6489700"/>
            <a:ext cx="375932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lvl1pPr algn="r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/>
              <a:t>|  </a:t>
            </a:r>
            <a:fld id="{CDC8994D-33BE-6F4B-918B-78B2D731EB1C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F17548-CD09-A745-82B0-43DA235BE420}"/>
              </a:ext>
            </a:extLst>
          </p:cNvPr>
          <p:cNvPicPr>
            <a:picLocks noChangeAspect="1"/>
          </p:cNvPicPr>
          <p:nvPr userDrawn="1"/>
        </p:nvPicPr>
        <p:blipFill>
          <a:blip r:embed="rId33"/>
          <a:stretch>
            <a:fillRect/>
          </a:stretch>
        </p:blipFill>
        <p:spPr>
          <a:xfrm>
            <a:off x="33620" y="34211"/>
            <a:ext cx="2566642" cy="612494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85E40AAE-D302-7647-9D31-6971CE88E7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1531" y="6489700"/>
            <a:ext cx="4114800" cy="25401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dirty="0" err="1"/>
              <a:t>Footer</a:t>
            </a:r>
            <a:endParaRPr lang="fi-FI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03743BE5-29C0-A94B-962C-58F604640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27" y="911553"/>
            <a:ext cx="10521733" cy="64578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8108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975" indent="-180975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488950" indent="-1746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804863" indent="-1333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155700" indent="-12858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470025" indent="-1333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73">
          <p15:clr>
            <a:srgbClr val="F26B43"/>
          </p15:clr>
        </p15:guide>
        <p15:guide id="2" pos="7605">
          <p15:clr>
            <a:srgbClr val="F26B43"/>
          </p15:clr>
        </p15:guide>
        <p15:guide id="3" pos="75">
          <p15:clr>
            <a:srgbClr val="F26B43"/>
          </p15:clr>
        </p15:guide>
        <p15:guide id="4" orient="horz" pos="4247">
          <p15:clr>
            <a:srgbClr val="F26B43"/>
          </p15:clr>
        </p15:guide>
        <p15:guide id="5" pos="325">
          <p15:clr>
            <a:srgbClr val="F26B43"/>
          </p15:clr>
        </p15:guide>
        <p15:guide id="6" orient="horz" pos="4088">
          <p15:clr>
            <a:srgbClr val="F26B43"/>
          </p15:clr>
        </p15:guide>
        <p15:guide id="7" pos="6970">
          <p15:clr>
            <a:srgbClr val="F26B43"/>
          </p15:clr>
        </p15:guide>
        <p15:guide id="8" orient="horz" pos="346">
          <p15:clr>
            <a:srgbClr val="F26B43"/>
          </p15:clr>
        </p15:guide>
        <p15:guide id="9" orient="horz" pos="981">
          <p15:clr>
            <a:srgbClr val="F26B43"/>
          </p15:clr>
        </p15:guide>
        <p15:guide id="10" orient="horz" pos="572">
          <p15:clr>
            <a:srgbClr val="F26B43"/>
          </p15:clr>
        </p15:guide>
        <p15:guide id="11" orient="horz" pos="1071">
          <p15:clr>
            <a:srgbClr val="F26B43"/>
          </p15:clr>
        </p15:guide>
        <p15:guide id="12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0CFCE5F-C453-7648-9959-BDC9262A6B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2450" y="5800725"/>
            <a:ext cx="11222920" cy="1328729"/>
          </a:xfrm>
        </p:spPr>
        <p:txBody>
          <a:bodyPr>
            <a:no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 2019 – 2020</a:t>
            </a:r>
          </a:p>
          <a:p>
            <a:pPr>
              <a:spcBef>
                <a:spcPts val="0"/>
              </a:spcBef>
            </a:pPr>
            <a:r>
              <a:rPr lang="fi-FI" sz="1800" dirty="0">
                <a:solidFill>
                  <a:schemeClr val="bg1"/>
                </a:solidFill>
              </a:rPr>
              <a:t>Tampereen korkeakouluyhteisön yhteinen hanke</a:t>
            </a:r>
          </a:p>
          <a:p>
            <a:pPr>
              <a:spcBef>
                <a:spcPts val="0"/>
              </a:spcBef>
            </a:pPr>
            <a:r>
              <a:rPr lang="fi-FI" sz="1800" dirty="0" err="1">
                <a:solidFill>
                  <a:schemeClr val="bg1"/>
                </a:solidFill>
              </a:rPr>
              <a:t>OKM:n</a:t>
            </a:r>
            <a:r>
              <a:rPr lang="fi-FI" sz="1800" dirty="0">
                <a:solidFill>
                  <a:schemeClr val="bg1"/>
                </a:solidFill>
              </a:rPr>
              <a:t> erityisavustuksella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8224BF-A5C5-4EC5-A84B-65EFCD5A1F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770" y="615709"/>
            <a:ext cx="4914459" cy="491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329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7464" y="646579"/>
            <a:ext cx="10515600" cy="645616"/>
          </a:xfrm>
        </p:spPr>
        <p:txBody>
          <a:bodyPr>
            <a:noAutofit/>
          </a:bodyPr>
          <a:lstStyle/>
          <a:p>
            <a:pPr algn="ctr"/>
            <a:r>
              <a:rPr lang="fi-FI" sz="5400" dirty="0"/>
              <a:t>Tavoitteet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6136" y="2057400"/>
            <a:ext cx="11079728" cy="4432300"/>
          </a:xfrm>
        </p:spPr>
        <p:txBody>
          <a:bodyPr>
            <a:normAutofit/>
          </a:bodyPr>
          <a:lstStyle/>
          <a:p>
            <a:pPr marL="0" indent="0">
              <a:buClr>
                <a:srgbClr val="7030A0"/>
              </a:buClr>
              <a:buNone/>
            </a:pPr>
            <a:r>
              <a:rPr lang="fi-FI" sz="3200" b="1" dirty="0">
                <a:solidFill>
                  <a:srgbClr val="7030A0"/>
                </a:solidFill>
              </a:rPr>
              <a:t>Maahanmuuttajataustaisten pääsy korkeakoulutukseen </a:t>
            </a:r>
            <a:r>
              <a:rPr lang="fi-FI" sz="3200" b="1" dirty="0" err="1">
                <a:solidFill>
                  <a:srgbClr val="7030A0"/>
                </a:solidFill>
              </a:rPr>
              <a:t>sujuvoituu</a:t>
            </a:r>
            <a:r>
              <a:rPr lang="fi-FI" sz="3200" b="1" dirty="0">
                <a:solidFill>
                  <a:srgbClr val="7030A0"/>
                </a:solidFill>
              </a:rPr>
              <a:t> ja valmiudet suoriutua opinnoissa paranevat</a:t>
            </a:r>
          </a:p>
          <a:p>
            <a:pPr marL="0" indent="0">
              <a:buClr>
                <a:srgbClr val="7030A0"/>
              </a:buClr>
              <a:buNone/>
            </a:pPr>
            <a:endParaRPr lang="fi-FI" sz="3200" b="1" dirty="0">
              <a:solidFill>
                <a:srgbClr val="7030A0"/>
              </a:solidFill>
            </a:endParaRPr>
          </a:p>
          <a:p>
            <a:pPr>
              <a:buClr>
                <a:srgbClr val="7030A0"/>
              </a:buClr>
              <a:buSzPct val="150000"/>
              <a:buBlip>
                <a:blip r:embed="rId2"/>
              </a:buBlip>
            </a:pPr>
            <a:r>
              <a:rPr lang="fi-FI" sz="2800" dirty="0">
                <a:solidFill>
                  <a:schemeClr val="bg2">
                    <a:lumMod val="10000"/>
                  </a:schemeClr>
                </a:solidFill>
              </a:rPr>
              <a:t>  Kehitetään neuvonta- ja ohjauspalveluja</a:t>
            </a:r>
          </a:p>
          <a:p>
            <a:pPr>
              <a:buClr>
                <a:srgbClr val="7030A0"/>
              </a:buClr>
              <a:buSzPct val="150000"/>
              <a:buBlip>
                <a:blip r:embed="rId2"/>
              </a:buBlip>
            </a:pPr>
            <a:r>
              <a:rPr lang="fi-FI" sz="2800" dirty="0">
                <a:solidFill>
                  <a:schemeClr val="bg2">
                    <a:lumMod val="10000"/>
                  </a:schemeClr>
                </a:solidFill>
              </a:rPr>
              <a:t>  Järjestetään suomen kielen ja opiskelukulttuurin koulutuksia</a:t>
            </a:r>
          </a:p>
          <a:p>
            <a:pPr>
              <a:buClr>
                <a:srgbClr val="7030A0"/>
              </a:buClr>
              <a:buSzPct val="150000"/>
              <a:buBlip>
                <a:blip r:embed="rId2"/>
              </a:buBlip>
            </a:pPr>
            <a:r>
              <a:rPr lang="fi-FI" sz="2800" dirty="0"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fi-FI" sz="2800" dirty="0"/>
              <a:t>Vahvistetaan ohjaus-, neuvonta- ja opetushenkilöstön osaamista</a:t>
            </a:r>
          </a:p>
          <a:p>
            <a:pPr>
              <a:buClr>
                <a:srgbClr val="7030A0"/>
              </a:buClr>
              <a:buSzPct val="150000"/>
              <a:buBlip>
                <a:blip r:embed="rId2"/>
              </a:buBlip>
            </a:pPr>
            <a:r>
              <a:rPr lang="fi-FI" sz="2800" dirty="0"/>
              <a:t>  Kuulutaan kansalliseen SIMHE-verkostoon</a:t>
            </a:r>
          </a:p>
          <a:p>
            <a:pPr>
              <a:buClr>
                <a:srgbClr val="7030A0"/>
              </a:buClr>
              <a:buSzPct val="150000"/>
              <a:buBlip>
                <a:blip r:embed="rId2"/>
              </a:buBlip>
            </a:pPr>
            <a:r>
              <a:rPr lang="fi-FI" sz="2800" dirty="0"/>
              <a:t>  Luodaan SIMHE-neuvontamalli Pirkanmaalle</a:t>
            </a:r>
          </a:p>
          <a:p>
            <a:pPr>
              <a:buClr>
                <a:srgbClr val="7030A0"/>
              </a:buClr>
            </a:pPr>
            <a:endParaRPr lang="fi-FI" sz="2400" b="1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724FB2-0A91-174D-81D1-48431DA44DE4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26.9.2019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C8C8C8">
                  <a:lumMod val="7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|  </a:t>
            </a:r>
            <a:fld id="{CDC8994D-33BE-6F4B-918B-78B2D731EB1C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C8C8C8">
                  <a:lumMod val="7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4A9DB5-2889-4958-87A8-1969F4BC51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811" y="0"/>
            <a:ext cx="1929964" cy="192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71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39478" y="775442"/>
            <a:ext cx="9513044" cy="795574"/>
          </a:xfrm>
        </p:spPr>
        <p:txBody>
          <a:bodyPr>
            <a:noAutofit/>
          </a:bodyPr>
          <a:lstStyle/>
          <a:p>
            <a:pPr algn="ctr"/>
            <a:r>
              <a:rPr lang="fi-FI" sz="4400" dirty="0"/>
              <a:t>Korkeakouluopintoja suunnitteleville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66775" y="2266625"/>
            <a:ext cx="10769088" cy="4484061"/>
          </a:xfrm>
        </p:spPr>
        <p:txBody>
          <a:bodyPr>
            <a:normAutofit fontScale="40000" lnSpcReduction="20000"/>
          </a:bodyPr>
          <a:lstStyle/>
          <a:p>
            <a:pPr>
              <a:buClr>
                <a:srgbClr val="7030A0"/>
              </a:buClr>
              <a:buBlip>
                <a:blip r:embed="rId2"/>
              </a:buBlip>
            </a:pPr>
            <a:r>
              <a:rPr lang="fi-FI" sz="7400" dirty="0"/>
              <a:t>  </a:t>
            </a:r>
            <a:r>
              <a:rPr lang="fi-FI" sz="7400" b="1" dirty="0">
                <a:solidFill>
                  <a:srgbClr val="7030A0"/>
                </a:solidFill>
              </a:rPr>
              <a:t>Tuni.fi </a:t>
            </a:r>
            <a:r>
              <a:rPr lang="fi-FI" sz="7400" dirty="0"/>
              <a:t>-</a:t>
            </a:r>
            <a:r>
              <a:rPr lang="fi-FI" sz="7400" b="1" dirty="0">
                <a:solidFill>
                  <a:srgbClr val="7030A0"/>
                </a:solidFill>
              </a:rPr>
              <a:t>sivuille selkosuomella:</a:t>
            </a:r>
            <a:endParaRPr lang="fi-FI" sz="7400" dirty="0"/>
          </a:p>
          <a:p>
            <a:pPr marL="0" indent="0">
              <a:buClr>
                <a:srgbClr val="7030A0"/>
              </a:buClr>
              <a:buNone/>
            </a:pPr>
            <a:endParaRPr lang="fi-FI" sz="6000" dirty="0"/>
          </a:p>
          <a:p>
            <a:pPr lvl="1">
              <a:buClr>
                <a:srgbClr val="7030A0"/>
              </a:buClr>
              <a:buBlip>
                <a:blip r:embed="rId2"/>
              </a:buBlip>
            </a:pPr>
            <a:r>
              <a:rPr lang="fi-FI" sz="6000" dirty="0"/>
              <a:t> Kuvaus korkeakouluopinnoista ja hakeutumisvaihtoehdoista</a:t>
            </a:r>
          </a:p>
          <a:p>
            <a:pPr lvl="1">
              <a:buClr>
                <a:srgbClr val="7030A0"/>
              </a:buClr>
              <a:buBlip>
                <a:blip r:embed="rId2"/>
              </a:buBlip>
            </a:pPr>
            <a:r>
              <a:rPr lang="fi-FI" sz="6000" dirty="0"/>
              <a:t> Suomen kielen testi ja tietoa suomen kielen koulutuksista</a:t>
            </a:r>
          </a:p>
          <a:p>
            <a:pPr lvl="1">
              <a:buClr>
                <a:srgbClr val="7030A0"/>
              </a:buClr>
              <a:buBlip>
                <a:blip r:embed="rId2"/>
              </a:buBlip>
            </a:pPr>
            <a:r>
              <a:rPr lang="fi-FI" sz="6000" dirty="0"/>
              <a:t> Maahanmuuttajataustaisten uratarinoita ja esimerkkejä innostajina</a:t>
            </a:r>
          </a:p>
          <a:p>
            <a:pPr marL="314325" lvl="1" indent="0">
              <a:buClr>
                <a:srgbClr val="7030A0"/>
              </a:buClr>
              <a:buNone/>
            </a:pPr>
            <a:endParaRPr lang="fi-FI" sz="74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rgbClr val="7030A0"/>
              </a:buClr>
              <a:buBlip>
                <a:blip r:embed="rId2"/>
              </a:buBlip>
            </a:pPr>
            <a:r>
              <a:rPr lang="fi-FI" sz="7400" b="1" dirty="0">
                <a:solidFill>
                  <a:srgbClr val="7030A0"/>
                </a:solidFill>
              </a:rPr>
              <a:t>  Suomen kielen ja opiskelukulttuurin verkkokoulutuksia</a:t>
            </a:r>
            <a:r>
              <a:rPr lang="fi-FI" sz="7400" dirty="0"/>
              <a:t> 	avoimen </a:t>
            </a:r>
            <a:r>
              <a:rPr lang="fi-FI" sz="7400" dirty="0" err="1"/>
              <a:t>AMKin</a:t>
            </a:r>
            <a:r>
              <a:rPr lang="fi-FI" sz="7400" dirty="0"/>
              <a:t> tarjontaan</a:t>
            </a:r>
            <a:r>
              <a:rPr lang="fi-FI" sz="7400" b="1" dirty="0">
                <a:solidFill>
                  <a:srgbClr val="7030A0"/>
                </a:solidFill>
              </a:rPr>
              <a:t> 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7030A0"/>
              </a:buClr>
              <a:buBlip>
                <a:blip r:embed="rId2"/>
              </a:buBlip>
            </a:pPr>
            <a:r>
              <a:rPr lang="fi-FI" sz="7400" b="1" dirty="0">
                <a:solidFill>
                  <a:srgbClr val="7030A0"/>
                </a:solidFill>
              </a:rPr>
              <a:t>  Ohjaustaho</a:t>
            </a:r>
            <a:r>
              <a:rPr lang="fi-FI" sz="7400" dirty="0">
                <a:solidFill>
                  <a:schemeClr val="bg2">
                    <a:lumMod val="10000"/>
                  </a:schemeClr>
                </a:solidFill>
              </a:rPr>
              <a:t>, SIMHE-neuvoja, johon voi olla yhteydessä jo 	hakeutumisen suunnitteluvaiheessa</a:t>
            </a:r>
            <a:endParaRPr lang="fi-FI" sz="7400" b="1" dirty="0">
              <a:solidFill>
                <a:srgbClr val="7030A0"/>
              </a:solidFill>
            </a:endParaRPr>
          </a:p>
          <a:p>
            <a:pPr marL="0" indent="0">
              <a:buClr>
                <a:srgbClr val="7030A0"/>
              </a:buClr>
              <a:buNone/>
            </a:pPr>
            <a:endParaRPr lang="fi-FI" dirty="0"/>
          </a:p>
          <a:p>
            <a:pPr marL="0" indent="0">
              <a:buNone/>
            </a:pPr>
            <a:br>
              <a:rPr lang="fi-FI" b="1" dirty="0"/>
            </a:br>
            <a:endParaRPr lang="fi-FI" b="1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724FB2-0A91-174D-81D1-48431DA44DE4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26.9.2019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C8C8C8">
                  <a:lumMod val="7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|  </a:t>
            </a:r>
            <a:fld id="{CDC8994D-33BE-6F4B-918B-78B2D731EB1C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C8C8C8">
                  <a:lumMod val="7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CF9F70-03EC-4E4C-9902-374F9C4D2C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9360" y="234462"/>
            <a:ext cx="1926503" cy="193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24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04919" y="1159373"/>
            <a:ext cx="8182161" cy="645616"/>
          </a:xfrm>
        </p:spPr>
        <p:txBody>
          <a:bodyPr>
            <a:noAutofit/>
          </a:bodyPr>
          <a:lstStyle/>
          <a:p>
            <a:pPr algn="ctr"/>
            <a:r>
              <a:rPr lang="fi-FI" sz="4400" dirty="0"/>
              <a:t>Korkeakouluyhteisössä opiskeleville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42949" y="2212489"/>
            <a:ext cx="10582275" cy="4235938"/>
          </a:xfrm>
        </p:spPr>
        <p:txBody>
          <a:bodyPr>
            <a:normAutofit/>
          </a:bodyPr>
          <a:lstStyle/>
          <a:p>
            <a:pPr marL="0" indent="0">
              <a:buClr>
                <a:srgbClr val="7030A0"/>
              </a:buClr>
              <a:buNone/>
            </a:pPr>
            <a:endParaRPr lang="fi-FI" sz="2800" dirty="0"/>
          </a:p>
          <a:p>
            <a:pPr>
              <a:spcAft>
                <a:spcPts val="1200"/>
              </a:spcAft>
              <a:buClr>
                <a:srgbClr val="7030A0"/>
              </a:buClr>
              <a:buBlip>
                <a:blip r:embed="rId2"/>
              </a:buBlip>
            </a:pPr>
            <a:r>
              <a:rPr lang="fi-FI" sz="2800" dirty="0"/>
              <a:t> Järjestetään vaativamman tason </a:t>
            </a:r>
            <a:r>
              <a:rPr lang="fi-FI" sz="2800" b="1" dirty="0">
                <a:solidFill>
                  <a:srgbClr val="7030A0"/>
                </a:solidFill>
              </a:rPr>
              <a:t>suomen kielen </a:t>
            </a:r>
            <a:r>
              <a:rPr lang="fi-FI" sz="2800" dirty="0"/>
              <a:t>koulutuksia</a:t>
            </a:r>
          </a:p>
          <a:p>
            <a:pPr>
              <a:spcAft>
                <a:spcPts val="1200"/>
              </a:spcAft>
              <a:buClr>
                <a:srgbClr val="7030A0"/>
              </a:buClr>
              <a:buBlip>
                <a:blip r:embed="rId2"/>
              </a:buBlip>
            </a:pPr>
            <a:r>
              <a:rPr lang="fi-FI" sz="2800" dirty="0"/>
              <a:t> Kokeillaan erilaisia tapoja tukea </a:t>
            </a:r>
            <a:r>
              <a:rPr lang="fi-FI" sz="2800" b="1" dirty="0">
                <a:solidFill>
                  <a:srgbClr val="7030A0"/>
                </a:solidFill>
              </a:rPr>
              <a:t>kielen oppimista esim.  	työharjoittelun </a:t>
            </a:r>
            <a:r>
              <a:rPr lang="fi-FI" sz="2800" dirty="0"/>
              <a:t>aikana</a:t>
            </a:r>
          </a:p>
          <a:p>
            <a:pPr>
              <a:spcAft>
                <a:spcPts val="1200"/>
              </a:spcAft>
              <a:buClr>
                <a:srgbClr val="7030A0"/>
              </a:buClr>
              <a:buBlip>
                <a:blip r:embed="rId2"/>
              </a:buBlip>
            </a:pPr>
            <a:r>
              <a:rPr lang="fi-FI" sz="2800" dirty="0"/>
              <a:t> Opiskelijoita tuetaan </a:t>
            </a:r>
            <a:r>
              <a:rPr lang="fi-FI" sz="2800" b="1" dirty="0">
                <a:solidFill>
                  <a:srgbClr val="7030A0"/>
                </a:solidFill>
              </a:rPr>
              <a:t>työelämäverkostojen</a:t>
            </a:r>
            <a:r>
              <a:rPr lang="fi-FI" sz="2800" dirty="0"/>
              <a:t> luomisessa</a:t>
            </a:r>
          </a:p>
          <a:p>
            <a:pPr>
              <a:spcAft>
                <a:spcPts val="1200"/>
              </a:spcAft>
              <a:buClr>
                <a:srgbClr val="7030A0"/>
              </a:buClr>
              <a:buBlip>
                <a:blip r:embed="rId2"/>
              </a:buBlip>
            </a:pPr>
            <a:r>
              <a:rPr lang="fi-FI" sz="2800" dirty="0"/>
              <a:t> Vahvistetaan opettajien ja ohjaajien kieli- ja kulttuuritietoisuutta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724FB2-0A91-174D-81D1-48431DA44DE4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26.9.2019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C8C8C8">
                  <a:lumMod val="7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|  </a:t>
            </a:r>
            <a:fld id="{CDC8994D-33BE-6F4B-918B-78B2D731EB1C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C8C8C8">
                  <a:lumMod val="7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48348B-FD7D-4D7C-BE36-4312568F9C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2548" y="241790"/>
            <a:ext cx="1926503" cy="193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83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897316"/>
            <a:ext cx="10515600" cy="645616"/>
          </a:xfrm>
        </p:spPr>
        <p:txBody>
          <a:bodyPr>
            <a:noAutofit/>
          </a:bodyPr>
          <a:lstStyle/>
          <a:p>
            <a:r>
              <a:rPr lang="fi-FI" sz="4400" dirty="0"/>
              <a:t>Opetus- ja ohjaushenkilöstölle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36851" y="2392377"/>
            <a:ext cx="10515599" cy="4351338"/>
          </a:xfrm>
        </p:spPr>
        <p:txBody>
          <a:bodyPr>
            <a:normAutofit/>
          </a:bodyPr>
          <a:lstStyle/>
          <a:p>
            <a:pPr>
              <a:buClr>
                <a:srgbClr val="7030A0"/>
              </a:buClr>
              <a:buSzPct val="120000"/>
              <a:buBlip>
                <a:blip r:embed="rId2"/>
              </a:buBlip>
            </a:pPr>
            <a:r>
              <a:rPr lang="fi-FI" sz="2800" dirty="0"/>
              <a:t> </a:t>
            </a:r>
            <a:r>
              <a:rPr lang="fi-FI" sz="2800" b="1" dirty="0">
                <a:solidFill>
                  <a:srgbClr val="7030A0"/>
                </a:solidFill>
              </a:rPr>
              <a:t>Koulutuksia</a:t>
            </a:r>
            <a:r>
              <a:rPr lang="fi-FI" sz="2800" dirty="0"/>
              <a:t> korkeakouluyhteisön, Pirkanmaan oppilaitosten 	ja muiden toimijoiden ohjaus- ja opetushenkilöstölle :</a:t>
            </a:r>
          </a:p>
          <a:p>
            <a:pPr marL="0" indent="0">
              <a:buClr>
                <a:srgbClr val="7030A0"/>
              </a:buClr>
              <a:buSzPct val="120000"/>
              <a:buNone/>
            </a:pPr>
            <a:endParaRPr lang="fi-FI" sz="2800" dirty="0"/>
          </a:p>
          <a:p>
            <a:pPr lvl="1">
              <a:buClr>
                <a:srgbClr val="7030A0"/>
              </a:buClr>
              <a:buSzPct val="120000"/>
              <a:buBlip>
                <a:blip r:embed="rId2"/>
              </a:buBlip>
            </a:pPr>
            <a:r>
              <a:rPr lang="fi-FI" sz="2800" dirty="0"/>
              <a:t> kulttuuri- ja kielitietoista pedagogiikkaa</a:t>
            </a:r>
          </a:p>
          <a:p>
            <a:pPr lvl="1">
              <a:buClr>
                <a:srgbClr val="7030A0"/>
              </a:buClr>
              <a:buSzPct val="120000"/>
              <a:buBlip>
                <a:blip r:embed="rId2"/>
              </a:buBlip>
            </a:pPr>
            <a:r>
              <a:rPr lang="fi-FI" sz="2800" dirty="0"/>
              <a:t> kulttuurienvälistä ohjausta</a:t>
            </a:r>
          </a:p>
          <a:p>
            <a:pPr lvl="1">
              <a:buClr>
                <a:srgbClr val="7030A0"/>
              </a:buClr>
              <a:buSzPct val="120000"/>
              <a:buBlip>
                <a:blip r:embed="rId2"/>
              </a:buBlip>
            </a:pPr>
            <a:r>
              <a:rPr lang="fi-FI" sz="2800" dirty="0"/>
              <a:t> ulkomailla hankitun osaamisen tunnistamista</a:t>
            </a:r>
          </a:p>
          <a:p>
            <a:pPr marL="314325" lvl="1" indent="0">
              <a:buClr>
                <a:srgbClr val="7030A0"/>
              </a:buClr>
              <a:buSzPct val="120000"/>
              <a:buNone/>
            </a:pPr>
            <a:endParaRPr lang="fi-FI" sz="2800" dirty="0"/>
          </a:p>
          <a:p>
            <a:pPr>
              <a:buClr>
                <a:srgbClr val="7030A0"/>
              </a:buClr>
              <a:buSzPct val="120000"/>
              <a:buBlip>
                <a:blip r:embed="rId2"/>
              </a:buBlip>
            </a:pPr>
            <a:r>
              <a:rPr lang="fi-FI" sz="3000" b="1" dirty="0">
                <a:solidFill>
                  <a:srgbClr val="7030A0"/>
                </a:solidFill>
              </a:rPr>
              <a:t> Yhteistyötaho, </a:t>
            </a:r>
            <a:r>
              <a:rPr lang="fi-FI" sz="3000" dirty="0"/>
              <a:t>SIMHE-neuvoja, korkeakouluyhteisöön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724FB2-0A91-174D-81D1-48431DA44DE4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26.9.2019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C8C8C8">
                  <a:lumMod val="7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|  </a:t>
            </a:r>
            <a:fld id="{CDC8994D-33BE-6F4B-918B-78B2D731EB1C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C8C8C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C8C8C8">
                  <a:lumMod val="7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DBAC60-5EA6-4422-A40B-02302F1EE6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5198" y="253824"/>
            <a:ext cx="1926503" cy="193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792546"/>
      </p:ext>
    </p:extLst>
  </p:cSld>
  <p:clrMapOvr>
    <a:masterClrMapping/>
  </p:clrMapOvr>
</p:sld>
</file>

<file path=ppt/theme/theme1.xml><?xml version="1.0" encoding="utf-8"?>
<a:theme xmlns:a="http://schemas.openxmlformats.org/drawingml/2006/main" name="TUNI Theme">
  <a:themeElements>
    <a:clrScheme name="TUNI colors">
      <a:dk1>
        <a:srgbClr val="4E008E"/>
      </a:dk1>
      <a:lt1>
        <a:srgbClr val="FFFFFF"/>
      </a:lt1>
      <a:dk2>
        <a:srgbClr val="E7E6E6"/>
      </a:dk2>
      <a:lt2>
        <a:srgbClr val="E7E6E6"/>
      </a:lt2>
      <a:accent1>
        <a:srgbClr val="82C8F0"/>
      </a:accent1>
      <a:accent2>
        <a:srgbClr val="F5A5C8"/>
      </a:accent2>
      <a:accent3>
        <a:srgbClr val="FFDCA5"/>
      </a:accent3>
      <a:accent4>
        <a:srgbClr val="C8C8C8"/>
      </a:accent4>
      <a:accent5>
        <a:srgbClr val="F07387"/>
      </a:accent5>
      <a:accent6>
        <a:srgbClr val="7DCDBE"/>
      </a:accent6>
      <a:hlink>
        <a:srgbClr val="6DBEEB"/>
      </a:hlink>
      <a:folHlink>
        <a:srgbClr val="956D8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rusasetukset_template_TAMK" id="{15391293-6A22-C942-BE24-A9A2CCD4187C}" vid="{10CE642B-F755-7148-857C-19CB5E048B5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Open Sans</vt:lpstr>
      <vt:lpstr>TUNI Theme</vt:lpstr>
      <vt:lpstr>PowerPoint Presentation</vt:lpstr>
      <vt:lpstr>Tavoitteet</vt:lpstr>
      <vt:lpstr>Korkeakouluopintoja suunnitteleville</vt:lpstr>
      <vt:lpstr>Korkeakouluyhteisössä opiskeleville</vt:lpstr>
      <vt:lpstr>Opetus- ja ohjaushenkilöstölle</vt:lpstr>
    </vt:vector>
  </TitlesOfParts>
  <Company>Tampereen ammattikorkeakoulu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KORKO  - Korkeakouluun kieltä ja ohjausta maahanmuuttajataustaisille</dc:title>
  <dc:creator>Päivi Vartiainen (TAMK)</dc:creator>
  <cp:lastModifiedBy>Heli Tiitinen (TAMK)</cp:lastModifiedBy>
  <cp:revision>43</cp:revision>
  <dcterms:created xsi:type="dcterms:W3CDTF">2019-05-09T12:27:53Z</dcterms:created>
  <dcterms:modified xsi:type="dcterms:W3CDTF">2019-09-26T10:38:27Z</dcterms:modified>
</cp:coreProperties>
</file>