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4" r:id="rId6"/>
    <p:sldId id="265" r:id="rId7"/>
    <p:sldId id="272" r:id="rId8"/>
    <p:sldId id="270" r:id="rId9"/>
    <p:sldId id="268" r:id="rId10"/>
    <p:sldId id="269" r:id="rId11"/>
    <p:sldId id="266" r:id="rId12"/>
    <p:sldId id="271" r:id="rId13"/>
    <p:sldId id="262" r:id="rId14"/>
  </p:sldIdLst>
  <p:sldSz cx="10688638" cy="7562850"/>
  <p:notesSz cx="6858000" cy="9144000"/>
  <p:defaultTextStyle>
    <a:defPPr>
      <a:defRPr lang="fi-FI"/>
    </a:defPPr>
    <a:lvl1pPr marL="0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271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541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3811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083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354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7624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8894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165" algn="l" defTabSz="5212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98" autoAdjust="0"/>
  </p:normalViewPr>
  <p:slideViewPr>
    <p:cSldViewPr snapToObjects="1">
      <p:cViewPr varScale="1">
        <p:scale>
          <a:sx n="74" d="100"/>
          <a:sy n="74" d="100"/>
        </p:scale>
        <p:origin x="1358" y="72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rki Leila" userId="00faadda-8206-4b75-8c4f-07e4f46ffb30" providerId="ADAL" clId="{CEAFFA27-E0F2-43FA-8D5E-2D9D65A490CA}"/>
    <pc:docChg chg="undo custSel delSld modSld sldOrd">
      <pc:chgData name="Kurki Leila" userId="00faadda-8206-4b75-8c4f-07e4f46ffb30" providerId="ADAL" clId="{CEAFFA27-E0F2-43FA-8D5E-2D9D65A490CA}" dt="2019-08-29T11:51:39.307" v="1760" actId="2696"/>
      <pc:docMkLst>
        <pc:docMk/>
      </pc:docMkLst>
      <pc:sldChg chg="del">
        <pc:chgData name="Kurki Leila" userId="00faadda-8206-4b75-8c4f-07e4f46ffb30" providerId="ADAL" clId="{CEAFFA27-E0F2-43FA-8D5E-2D9D65A490CA}" dt="2019-08-29T11:51:39.307" v="1760" actId="2696"/>
        <pc:sldMkLst>
          <pc:docMk/>
          <pc:sldMk cId="942740062" sldId="263"/>
        </pc:sldMkLst>
      </pc:sldChg>
      <pc:sldChg chg="addSp delSp modSp ord">
        <pc:chgData name="Kurki Leila" userId="00faadda-8206-4b75-8c4f-07e4f46ffb30" providerId="ADAL" clId="{CEAFFA27-E0F2-43FA-8D5E-2D9D65A490CA}" dt="2019-08-29T11:41:09.899" v="1660" actId="20577"/>
        <pc:sldMkLst>
          <pc:docMk/>
          <pc:sldMk cId="2095440697" sldId="264"/>
        </pc:sldMkLst>
        <pc:spChg chg="mod">
          <ac:chgData name="Kurki Leila" userId="00faadda-8206-4b75-8c4f-07e4f46ffb30" providerId="ADAL" clId="{CEAFFA27-E0F2-43FA-8D5E-2D9D65A490CA}" dt="2019-08-29T11:39:44.486" v="1657" actId="207"/>
          <ac:spMkLst>
            <pc:docMk/>
            <pc:sldMk cId="2095440697" sldId="264"/>
            <ac:spMk id="2" creationId="{AF2052F9-7A42-415A-B0AB-2633F88F1163}"/>
          </ac:spMkLst>
        </pc:spChg>
        <pc:spChg chg="mod">
          <ac:chgData name="Kurki Leila" userId="00faadda-8206-4b75-8c4f-07e4f46ffb30" providerId="ADAL" clId="{CEAFFA27-E0F2-43FA-8D5E-2D9D65A490CA}" dt="2019-08-29T11:41:09.899" v="1660" actId="20577"/>
          <ac:spMkLst>
            <pc:docMk/>
            <pc:sldMk cId="2095440697" sldId="264"/>
            <ac:spMk id="3" creationId="{9369975A-F889-4626-898E-32809CEBE5A5}"/>
          </ac:spMkLst>
        </pc:spChg>
        <pc:spChg chg="add del">
          <ac:chgData name="Kurki Leila" userId="00faadda-8206-4b75-8c4f-07e4f46ffb30" providerId="ADAL" clId="{CEAFFA27-E0F2-43FA-8D5E-2D9D65A490CA}" dt="2019-08-29T11:28:23.210" v="1274"/>
          <ac:spMkLst>
            <pc:docMk/>
            <pc:sldMk cId="2095440697" sldId="264"/>
            <ac:spMk id="6" creationId="{1547ED76-78CD-49BC-AD7E-8A4E37A3579A}"/>
          </ac:spMkLst>
        </pc:spChg>
        <pc:spChg chg="add del mod">
          <ac:chgData name="Kurki Leila" userId="00faadda-8206-4b75-8c4f-07e4f46ffb30" providerId="ADAL" clId="{CEAFFA27-E0F2-43FA-8D5E-2D9D65A490CA}" dt="2019-08-29T11:29:39.209" v="1329" actId="478"/>
          <ac:spMkLst>
            <pc:docMk/>
            <pc:sldMk cId="2095440697" sldId="264"/>
            <ac:spMk id="7" creationId="{6434F789-A2F5-4AEC-967C-D32FBC2FB64F}"/>
          </ac:spMkLst>
        </pc:spChg>
        <pc:picChg chg="add mod">
          <ac:chgData name="Kurki Leila" userId="00faadda-8206-4b75-8c4f-07e4f46ffb30" providerId="ADAL" clId="{CEAFFA27-E0F2-43FA-8D5E-2D9D65A490CA}" dt="2019-08-29T11:39:33.125" v="1656" actId="14100"/>
          <ac:picMkLst>
            <pc:docMk/>
            <pc:sldMk cId="2095440697" sldId="264"/>
            <ac:picMk id="8" creationId="{4021D50F-79EA-47E8-B94E-970DD4208037}"/>
          </ac:picMkLst>
        </pc:picChg>
        <pc:picChg chg="add del">
          <ac:chgData name="Kurki Leila" userId="00faadda-8206-4b75-8c4f-07e4f46ffb30" providerId="ADAL" clId="{CEAFFA27-E0F2-43FA-8D5E-2D9D65A490CA}" dt="2019-08-29T11:28:23.210" v="1274"/>
          <ac:picMkLst>
            <pc:docMk/>
            <pc:sldMk cId="2095440697" sldId="264"/>
            <ac:picMk id="1026" creationId="{AAE9EDB3-755B-4881-B7B9-0E1ABA3389F7}"/>
          </ac:picMkLst>
        </pc:picChg>
        <pc:picChg chg="add del">
          <ac:chgData name="Kurki Leila" userId="00faadda-8206-4b75-8c4f-07e4f46ffb30" providerId="ADAL" clId="{CEAFFA27-E0F2-43FA-8D5E-2D9D65A490CA}" dt="2019-08-29T11:28:23.210" v="1274"/>
          <ac:picMkLst>
            <pc:docMk/>
            <pc:sldMk cId="2095440697" sldId="264"/>
            <ac:picMk id="1027" creationId="{E2570A50-7BFF-480D-A86E-58838F05557D}"/>
          </ac:picMkLst>
        </pc:picChg>
        <pc:picChg chg="add mod">
          <ac:chgData name="Kurki Leila" userId="00faadda-8206-4b75-8c4f-07e4f46ffb30" providerId="ADAL" clId="{CEAFFA27-E0F2-43FA-8D5E-2D9D65A490CA}" dt="2019-08-29T11:37:44.439" v="1633" actId="1076"/>
          <ac:picMkLst>
            <pc:docMk/>
            <pc:sldMk cId="2095440697" sldId="264"/>
            <ac:picMk id="1029" creationId="{D0EBC410-886F-4CFE-AC77-EA3684022B2B}"/>
          </ac:picMkLst>
        </pc:picChg>
      </pc:sldChg>
      <pc:sldChg chg="addSp delSp modSp ord">
        <pc:chgData name="Kurki Leila" userId="00faadda-8206-4b75-8c4f-07e4f46ffb30" providerId="ADAL" clId="{CEAFFA27-E0F2-43FA-8D5E-2D9D65A490CA}" dt="2019-08-29T11:50:32.124" v="1759" actId="1076"/>
        <pc:sldMkLst>
          <pc:docMk/>
          <pc:sldMk cId="539168316" sldId="265"/>
        </pc:sldMkLst>
        <pc:spChg chg="mod">
          <ac:chgData name="Kurki Leila" userId="00faadda-8206-4b75-8c4f-07e4f46ffb30" providerId="ADAL" clId="{CEAFFA27-E0F2-43FA-8D5E-2D9D65A490CA}" dt="2019-08-29T11:42:41.454" v="1692" actId="1076"/>
          <ac:spMkLst>
            <pc:docMk/>
            <pc:sldMk cId="539168316" sldId="265"/>
            <ac:spMk id="2" creationId="{AF2052F9-7A42-415A-B0AB-2633F88F1163}"/>
          </ac:spMkLst>
        </pc:spChg>
        <pc:spChg chg="del mod">
          <ac:chgData name="Kurki Leila" userId="00faadda-8206-4b75-8c4f-07e4f46ffb30" providerId="ADAL" clId="{CEAFFA27-E0F2-43FA-8D5E-2D9D65A490CA}" dt="2019-08-29T11:43:06.809" v="1695"/>
          <ac:spMkLst>
            <pc:docMk/>
            <pc:sldMk cId="539168316" sldId="265"/>
            <ac:spMk id="3" creationId="{9369975A-F889-4626-898E-32809CEBE5A5}"/>
          </ac:spMkLst>
        </pc:spChg>
        <pc:picChg chg="add mod">
          <ac:chgData name="Kurki Leila" userId="00faadda-8206-4b75-8c4f-07e4f46ffb30" providerId="ADAL" clId="{CEAFFA27-E0F2-43FA-8D5E-2D9D65A490CA}" dt="2019-08-29T11:49:30.229" v="1744" actId="14100"/>
          <ac:picMkLst>
            <pc:docMk/>
            <pc:sldMk cId="539168316" sldId="265"/>
            <ac:picMk id="6" creationId="{57CAB827-EFD3-469D-AB42-331AAE48AA77}"/>
          </ac:picMkLst>
        </pc:picChg>
        <pc:picChg chg="add mod">
          <ac:chgData name="Kurki Leila" userId="00faadda-8206-4b75-8c4f-07e4f46ffb30" providerId="ADAL" clId="{CEAFFA27-E0F2-43FA-8D5E-2D9D65A490CA}" dt="2019-08-29T11:49:40.689" v="1747" actId="1076"/>
          <ac:picMkLst>
            <pc:docMk/>
            <pc:sldMk cId="539168316" sldId="265"/>
            <ac:picMk id="7" creationId="{A8939320-FCD3-488B-B4E2-F173F4969587}"/>
          </ac:picMkLst>
        </pc:picChg>
        <pc:picChg chg="add mod">
          <ac:chgData name="Kurki Leila" userId="00faadda-8206-4b75-8c4f-07e4f46ffb30" providerId="ADAL" clId="{CEAFFA27-E0F2-43FA-8D5E-2D9D65A490CA}" dt="2019-08-29T11:49:20.972" v="1741" actId="1076"/>
          <ac:picMkLst>
            <pc:docMk/>
            <pc:sldMk cId="539168316" sldId="265"/>
            <ac:picMk id="8" creationId="{CFE4A1D3-0904-4E88-893B-8DAAF2CC2F51}"/>
          </ac:picMkLst>
        </pc:picChg>
        <pc:picChg chg="add mod">
          <ac:chgData name="Kurki Leila" userId="00faadda-8206-4b75-8c4f-07e4f46ffb30" providerId="ADAL" clId="{CEAFFA27-E0F2-43FA-8D5E-2D9D65A490CA}" dt="2019-08-29T11:49:12.277" v="1738" actId="1076"/>
          <ac:picMkLst>
            <pc:docMk/>
            <pc:sldMk cId="539168316" sldId="265"/>
            <ac:picMk id="9" creationId="{155BAF96-C1E9-44C4-9389-7AF595082F04}"/>
          </ac:picMkLst>
        </pc:picChg>
        <pc:picChg chg="add mod">
          <ac:chgData name="Kurki Leila" userId="00faadda-8206-4b75-8c4f-07e4f46ffb30" providerId="ADAL" clId="{CEAFFA27-E0F2-43FA-8D5E-2D9D65A490CA}" dt="2019-08-29T11:50:09.644" v="1752" actId="1076"/>
          <ac:picMkLst>
            <pc:docMk/>
            <pc:sldMk cId="539168316" sldId="265"/>
            <ac:picMk id="10" creationId="{71825E19-118F-4C48-915A-D80E83C2D0E9}"/>
          </ac:picMkLst>
        </pc:picChg>
        <pc:picChg chg="add mod">
          <ac:chgData name="Kurki Leila" userId="00faadda-8206-4b75-8c4f-07e4f46ffb30" providerId="ADAL" clId="{CEAFFA27-E0F2-43FA-8D5E-2D9D65A490CA}" dt="2019-08-29T11:49:38.321" v="1746" actId="1076"/>
          <ac:picMkLst>
            <pc:docMk/>
            <pc:sldMk cId="539168316" sldId="265"/>
            <ac:picMk id="11" creationId="{941FDBFC-4A1F-4922-81A7-576B4D4DCD75}"/>
          </ac:picMkLst>
        </pc:picChg>
        <pc:picChg chg="add mod">
          <ac:chgData name="Kurki Leila" userId="00faadda-8206-4b75-8c4f-07e4f46ffb30" providerId="ADAL" clId="{CEAFFA27-E0F2-43FA-8D5E-2D9D65A490CA}" dt="2019-08-29T11:46:18.237" v="1717" actId="1076"/>
          <ac:picMkLst>
            <pc:docMk/>
            <pc:sldMk cId="539168316" sldId="265"/>
            <ac:picMk id="12" creationId="{D609C76C-D0C8-4817-8A4C-5A16A82B6895}"/>
          </ac:picMkLst>
        </pc:picChg>
        <pc:picChg chg="add mod">
          <ac:chgData name="Kurki Leila" userId="00faadda-8206-4b75-8c4f-07e4f46ffb30" providerId="ADAL" clId="{CEAFFA27-E0F2-43FA-8D5E-2D9D65A490CA}" dt="2019-08-29T11:47:14.727" v="1721" actId="1076"/>
          <ac:picMkLst>
            <pc:docMk/>
            <pc:sldMk cId="539168316" sldId="265"/>
            <ac:picMk id="13" creationId="{DCF9262D-8FB8-455B-ABED-9B43877FFE8A}"/>
          </ac:picMkLst>
        </pc:picChg>
        <pc:picChg chg="add mod">
          <ac:chgData name="Kurki Leila" userId="00faadda-8206-4b75-8c4f-07e4f46ffb30" providerId="ADAL" clId="{CEAFFA27-E0F2-43FA-8D5E-2D9D65A490CA}" dt="2019-08-29T11:50:17.996" v="1754" actId="1076"/>
          <ac:picMkLst>
            <pc:docMk/>
            <pc:sldMk cId="539168316" sldId="265"/>
            <ac:picMk id="14" creationId="{2895C124-EF92-4F55-BC83-CEA33B41D381}"/>
          </ac:picMkLst>
        </pc:picChg>
        <pc:picChg chg="add mod">
          <ac:chgData name="Kurki Leila" userId="00faadda-8206-4b75-8c4f-07e4f46ffb30" providerId="ADAL" clId="{CEAFFA27-E0F2-43FA-8D5E-2D9D65A490CA}" dt="2019-08-29T11:46:16.659" v="1716" actId="1076"/>
          <ac:picMkLst>
            <pc:docMk/>
            <pc:sldMk cId="539168316" sldId="265"/>
            <ac:picMk id="15" creationId="{364932AA-F013-4C23-AA78-F2FE6425FED9}"/>
          </ac:picMkLst>
        </pc:picChg>
        <pc:picChg chg="add mod">
          <ac:chgData name="Kurki Leila" userId="00faadda-8206-4b75-8c4f-07e4f46ffb30" providerId="ADAL" clId="{CEAFFA27-E0F2-43FA-8D5E-2D9D65A490CA}" dt="2019-08-29T11:49:07.821" v="1737" actId="1076"/>
          <ac:picMkLst>
            <pc:docMk/>
            <pc:sldMk cId="539168316" sldId="265"/>
            <ac:picMk id="16" creationId="{F2609EF7-80E9-484A-A8FA-C0307E8E8A9E}"/>
          </ac:picMkLst>
        </pc:picChg>
        <pc:picChg chg="add mod">
          <ac:chgData name="Kurki Leila" userId="00faadda-8206-4b75-8c4f-07e4f46ffb30" providerId="ADAL" clId="{CEAFFA27-E0F2-43FA-8D5E-2D9D65A490CA}" dt="2019-08-29T11:47:49.075" v="1724" actId="1076"/>
          <ac:picMkLst>
            <pc:docMk/>
            <pc:sldMk cId="539168316" sldId="265"/>
            <ac:picMk id="17" creationId="{03DD5368-8E04-42C3-8B95-8F3AB5D0A8D9}"/>
          </ac:picMkLst>
        </pc:picChg>
        <pc:picChg chg="add mod">
          <ac:chgData name="Kurki Leila" userId="00faadda-8206-4b75-8c4f-07e4f46ffb30" providerId="ADAL" clId="{CEAFFA27-E0F2-43FA-8D5E-2D9D65A490CA}" dt="2019-08-29T11:50:25.189" v="1756" actId="14100"/>
          <ac:picMkLst>
            <pc:docMk/>
            <pc:sldMk cId="539168316" sldId="265"/>
            <ac:picMk id="18" creationId="{4E9B26B1-DFAA-4A4D-A46F-99541FCBBA60}"/>
          </ac:picMkLst>
        </pc:picChg>
        <pc:picChg chg="add mod">
          <ac:chgData name="Kurki Leila" userId="00faadda-8206-4b75-8c4f-07e4f46ffb30" providerId="ADAL" clId="{CEAFFA27-E0F2-43FA-8D5E-2D9D65A490CA}" dt="2019-08-29T11:50:20.916" v="1755" actId="14100"/>
          <ac:picMkLst>
            <pc:docMk/>
            <pc:sldMk cId="539168316" sldId="265"/>
            <ac:picMk id="19" creationId="{2B19C118-B367-4847-B146-1543E1E940AD}"/>
          </ac:picMkLst>
        </pc:picChg>
        <pc:picChg chg="add mod">
          <ac:chgData name="Kurki Leila" userId="00faadda-8206-4b75-8c4f-07e4f46ffb30" providerId="ADAL" clId="{CEAFFA27-E0F2-43FA-8D5E-2D9D65A490CA}" dt="2019-08-29T11:50:32.124" v="1759" actId="1076"/>
          <ac:picMkLst>
            <pc:docMk/>
            <pc:sldMk cId="539168316" sldId="265"/>
            <ac:picMk id="20" creationId="{3D8BC36B-E421-47A0-A796-223E0211444E}"/>
          </ac:picMkLst>
        </pc:picChg>
      </pc:sldChg>
      <pc:sldChg chg="modSp ord">
        <pc:chgData name="Kurki Leila" userId="00faadda-8206-4b75-8c4f-07e4f46ffb30" providerId="ADAL" clId="{CEAFFA27-E0F2-43FA-8D5E-2D9D65A490CA}" dt="2019-08-29T10:59:06.537" v="1255"/>
        <pc:sldMkLst>
          <pc:docMk/>
          <pc:sldMk cId="3544842094" sldId="266"/>
        </pc:sldMkLst>
        <pc:spChg chg="mod">
          <ac:chgData name="Kurki Leila" userId="00faadda-8206-4b75-8c4f-07e4f46ffb30" providerId="ADAL" clId="{CEAFFA27-E0F2-43FA-8D5E-2D9D65A490CA}" dt="2019-08-29T10:47:01.574" v="739" actId="1076"/>
          <ac:spMkLst>
            <pc:docMk/>
            <pc:sldMk cId="3544842094" sldId="266"/>
            <ac:spMk id="2" creationId="{AF2052F9-7A42-415A-B0AB-2633F88F1163}"/>
          </ac:spMkLst>
        </pc:spChg>
        <pc:spChg chg="mod">
          <ac:chgData name="Kurki Leila" userId="00faadda-8206-4b75-8c4f-07e4f46ffb30" providerId="ADAL" clId="{CEAFFA27-E0F2-43FA-8D5E-2D9D65A490CA}" dt="2019-08-29T10:57:48.678" v="1252" actId="207"/>
          <ac:spMkLst>
            <pc:docMk/>
            <pc:sldMk cId="3544842094" sldId="266"/>
            <ac:spMk id="3" creationId="{9369975A-F889-4626-898E-32809CEBE5A5}"/>
          </ac:spMkLst>
        </pc:spChg>
      </pc:sldChg>
      <pc:sldChg chg="del">
        <pc:chgData name="Kurki Leila" userId="00faadda-8206-4b75-8c4f-07e4f46ffb30" providerId="ADAL" clId="{CEAFFA27-E0F2-43FA-8D5E-2D9D65A490CA}" dt="2019-08-29T10:45:50.060" v="703" actId="2696"/>
        <pc:sldMkLst>
          <pc:docMk/>
          <pc:sldMk cId="1533594789" sldId="267"/>
        </pc:sldMkLst>
      </pc:sldChg>
      <pc:sldChg chg="modSp ord">
        <pc:chgData name="Kurki Leila" userId="00faadda-8206-4b75-8c4f-07e4f46ffb30" providerId="ADAL" clId="{CEAFFA27-E0F2-43FA-8D5E-2D9D65A490CA}" dt="2019-08-29T10:58:08.128" v="1254" actId="113"/>
        <pc:sldMkLst>
          <pc:docMk/>
          <pc:sldMk cId="130199728" sldId="268"/>
        </pc:sldMkLst>
        <pc:spChg chg="mod">
          <ac:chgData name="Kurki Leila" userId="00faadda-8206-4b75-8c4f-07e4f46ffb30" providerId="ADAL" clId="{CEAFFA27-E0F2-43FA-8D5E-2D9D65A490CA}" dt="2019-08-29T10:45:02.122" v="691" actId="20577"/>
          <ac:spMkLst>
            <pc:docMk/>
            <pc:sldMk cId="130199728" sldId="268"/>
            <ac:spMk id="2" creationId="{AF2052F9-7A42-415A-B0AB-2633F88F1163}"/>
          </ac:spMkLst>
        </pc:spChg>
        <pc:spChg chg="mod">
          <ac:chgData name="Kurki Leila" userId="00faadda-8206-4b75-8c4f-07e4f46ffb30" providerId="ADAL" clId="{CEAFFA27-E0F2-43FA-8D5E-2D9D65A490CA}" dt="2019-08-29T10:58:08.128" v="1254" actId="113"/>
          <ac:spMkLst>
            <pc:docMk/>
            <pc:sldMk cId="130199728" sldId="268"/>
            <ac:spMk id="3" creationId="{9369975A-F889-4626-898E-32809CEBE5A5}"/>
          </ac:spMkLst>
        </pc:spChg>
      </pc:sldChg>
      <pc:sldChg chg="modSp">
        <pc:chgData name="Kurki Leila" userId="00faadda-8206-4b75-8c4f-07e4f46ffb30" providerId="ADAL" clId="{CEAFFA27-E0F2-43FA-8D5E-2D9D65A490CA}" dt="2019-08-29T10:45:25.984" v="699" actId="6549"/>
        <pc:sldMkLst>
          <pc:docMk/>
          <pc:sldMk cId="1991257582" sldId="269"/>
        </pc:sldMkLst>
        <pc:spChg chg="mod">
          <ac:chgData name="Kurki Leila" userId="00faadda-8206-4b75-8c4f-07e4f46ffb30" providerId="ADAL" clId="{CEAFFA27-E0F2-43FA-8D5E-2D9D65A490CA}" dt="2019-08-29T10:45:25.984" v="699" actId="6549"/>
          <ac:spMkLst>
            <pc:docMk/>
            <pc:sldMk cId="1991257582" sldId="269"/>
            <ac:spMk id="2" creationId="{AF2052F9-7A42-415A-B0AB-2633F88F1163}"/>
          </ac:spMkLst>
        </pc:spChg>
      </pc:sldChg>
      <pc:sldChg chg="modSp">
        <pc:chgData name="Kurki Leila" userId="00faadda-8206-4b75-8c4f-07e4f46ffb30" providerId="ADAL" clId="{CEAFFA27-E0F2-43FA-8D5E-2D9D65A490CA}" dt="2019-08-29T10:45:12.570" v="694" actId="6549"/>
        <pc:sldMkLst>
          <pc:docMk/>
          <pc:sldMk cId="3504978589" sldId="270"/>
        </pc:sldMkLst>
        <pc:spChg chg="mod">
          <ac:chgData name="Kurki Leila" userId="00faadda-8206-4b75-8c4f-07e4f46ffb30" providerId="ADAL" clId="{CEAFFA27-E0F2-43FA-8D5E-2D9D65A490CA}" dt="2019-08-29T10:45:12.570" v="694" actId="6549"/>
          <ac:spMkLst>
            <pc:docMk/>
            <pc:sldMk cId="3504978589" sldId="270"/>
            <ac:spMk id="2" creationId="{AF2052F9-7A42-415A-B0AB-2633F88F1163}"/>
          </ac:spMkLst>
        </pc:spChg>
      </pc:sldChg>
      <pc:sldChg chg="modSp">
        <pc:chgData name="Kurki Leila" userId="00faadda-8206-4b75-8c4f-07e4f46ffb30" providerId="ADAL" clId="{CEAFFA27-E0F2-43FA-8D5E-2D9D65A490CA}" dt="2019-08-29T10:45:34.278" v="702" actId="6549"/>
        <pc:sldMkLst>
          <pc:docMk/>
          <pc:sldMk cId="3021149769" sldId="271"/>
        </pc:sldMkLst>
        <pc:spChg chg="mod">
          <ac:chgData name="Kurki Leila" userId="00faadda-8206-4b75-8c4f-07e4f46ffb30" providerId="ADAL" clId="{CEAFFA27-E0F2-43FA-8D5E-2D9D65A490CA}" dt="2019-08-29T10:45:34.278" v="702" actId="6549"/>
          <ac:spMkLst>
            <pc:docMk/>
            <pc:sldMk cId="3021149769" sldId="271"/>
            <ac:spMk id="2" creationId="{AF2052F9-7A42-415A-B0AB-2633F88F1163}"/>
          </ac:spMkLst>
        </pc:spChg>
      </pc:sldChg>
      <pc:sldChg chg="addSp delSp modSp">
        <pc:chgData name="Kurki Leila" userId="00faadda-8206-4b75-8c4f-07e4f46ffb30" providerId="ADAL" clId="{CEAFFA27-E0F2-43FA-8D5E-2D9D65A490CA}" dt="2019-08-29T11:03:56.223" v="1270" actId="20577"/>
        <pc:sldMkLst>
          <pc:docMk/>
          <pc:sldMk cId="3566204288" sldId="272"/>
        </pc:sldMkLst>
        <pc:spChg chg="mod">
          <ac:chgData name="Kurki Leila" userId="00faadda-8206-4b75-8c4f-07e4f46ffb30" providerId="ADAL" clId="{CEAFFA27-E0F2-43FA-8D5E-2D9D65A490CA}" dt="2019-08-29T11:03:56.223" v="1270" actId="20577"/>
          <ac:spMkLst>
            <pc:docMk/>
            <pc:sldMk cId="3566204288" sldId="272"/>
            <ac:spMk id="2" creationId="{AF2052F9-7A42-415A-B0AB-2633F88F1163}"/>
          </ac:spMkLst>
        </pc:spChg>
        <pc:graphicFrameChg chg="add del mod">
          <ac:chgData name="Kurki Leila" userId="00faadda-8206-4b75-8c4f-07e4f46ffb30" providerId="ADAL" clId="{CEAFFA27-E0F2-43FA-8D5E-2D9D65A490CA}" dt="2019-08-29T11:02:35.518" v="1266"/>
          <ac:graphicFrameMkLst>
            <pc:docMk/>
            <pc:sldMk cId="3566204288" sldId="272"/>
            <ac:graphicFrameMk id="6" creationId="{4242DCC5-CB67-484A-845C-A54F8CA2A1A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E477-E98E-9747-BC58-0AEDA7731FCB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5FDC-F5EF-C740-90AE-BA51C22472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8166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CBF40-353C-C742-BD59-07F8A86C9242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773E0-E32B-0243-867B-44C22A5F7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00508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271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541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811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083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354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7624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8894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165" algn="l" defTabSz="52127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03296" y="5221585"/>
            <a:ext cx="7482047" cy="807085"/>
          </a:xfrm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rgbClr val="FFFFFF"/>
                </a:solidFill>
                <a:latin typeface="+mn-lt"/>
              </a:defRPr>
            </a:lvl1pPr>
            <a:lvl2pPr marL="521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5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7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00032" y="6757517"/>
            <a:ext cx="1357868" cy="40265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4234B55-6324-48D5-88A0-9D209037F744}" type="datetime1">
              <a:rPr lang="fi-FI" smtClean="0"/>
              <a:t>29.8.2019</a:t>
            </a:fld>
            <a:endParaRPr lang="fi-FI" dirty="0"/>
          </a:p>
        </p:txBody>
      </p:sp>
      <p:pic>
        <p:nvPicPr>
          <p:cNvPr id="8" name="Kuva 7" descr="STTK_MARK_WHITE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385" y="520700"/>
            <a:ext cx="1650815" cy="1650815"/>
          </a:xfrm>
          <a:prstGeom prst="rect">
            <a:avLst/>
          </a:prstGeom>
        </p:spPr>
      </p:pic>
      <p:pic>
        <p:nvPicPr>
          <p:cNvPr id="9" name="Kuva 8" descr="STTK_LOGO_WHIT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800" y="292100"/>
            <a:ext cx="3982500" cy="6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27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1950" indent="-361950"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92F89-34A2-CD40-86F8-CD5CB5F29CAD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STTK_MARK_295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39700"/>
            <a:ext cx="16256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09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017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442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kautettu asettel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73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kautettu asettel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461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kautettu asettel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461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kautettu asettel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ctrTitle"/>
          </p:nvPr>
        </p:nvSpPr>
        <p:spPr>
          <a:xfrm>
            <a:off x="801648" y="3136900"/>
            <a:ext cx="9085342" cy="833598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461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801648" y="3235859"/>
            <a:ext cx="9085342" cy="833598"/>
          </a:xfrm>
        </p:spPr>
        <p:txBody>
          <a:bodyPr>
            <a:normAutofit/>
          </a:bodyPr>
          <a:lstStyle>
            <a:lvl1pPr algn="ctr">
              <a:defRPr sz="3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Askel Aikaa edelle.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603296" y="6644759"/>
            <a:ext cx="7482047" cy="455578"/>
          </a:xfrm>
        </p:spPr>
        <p:txBody>
          <a:bodyPr>
            <a:normAutofit/>
          </a:bodyPr>
          <a:lstStyle>
            <a:lvl1pPr marL="0" indent="0" algn="ctr">
              <a:buNone/>
              <a:defRPr sz="1700" b="1" i="0" u="sng" spc="100">
                <a:solidFill>
                  <a:srgbClr val="FFFFFF"/>
                </a:solidFill>
                <a:latin typeface=""/>
              </a:defRPr>
            </a:lvl1pPr>
            <a:lvl2pPr marL="521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5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7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www.sttk.fi</a:t>
            </a:r>
            <a:endParaRPr lang="fi-FI" dirty="0"/>
          </a:p>
        </p:txBody>
      </p:sp>
      <p:pic>
        <p:nvPicPr>
          <p:cNvPr id="8" name="Kuva 7" descr="STTK_MARK_WHITE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385" y="520700"/>
            <a:ext cx="1650815" cy="1650815"/>
          </a:xfrm>
          <a:prstGeom prst="rect">
            <a:avLst/>
          </a:prstGeom>
        </p:spPr>
      </p:pic>
      <p:pic>
        <p:nvPicPr>
          <p:cNvPr id="9" name="Kuva 8" descr="STTK_LOGO_WHIT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800" y="292100"/>
            <a:ext cx="3982500" cy="6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56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146300" y="533399"/>
            <a:ext cx="6578600" cy="8255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146300" y="2095500"/>
            <a:ext cx="6578600" cy="41783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8232" y="6757517"/>
            <a:ext cx="1357868" cy="402652"/>
          </a:xfrm>
          <a:prstGeom prst="rect">
            <a:avLst/>
          </a:prstGeom>
        </p:spPr>
        <p:txBody>
          <a:bodyPr vert="horz" lIns="104254" tIns="52127" rIns="104254" bIns="52127" rtlCol="0" anchor="ctr"/>
          <a:lstStyle>
            <a:lvl1pPr algn="l">
              <a:spcBef>
                <a:spcPts val="0"/>
              </a:spcBef>
              <a:defRPr sz="1200" spc="200">
                <a:solidFill>
                  <a:schemeClr val="tx2"/>
                </a:solidFill>
                <a:latin typeface=""/>
              </a:defRPr>
            </a:lvl1pPr>
          </a:lstStyle>
          <a:p>
            <a:fld id="{76C916FF-3456-48C7-B989-3D1723C30FE5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044700" y="6757517"/>
            <a:ext cx="3384735" cy="402652"/>
          </a:xfrm>
          <a:prstGeom prst="rect">
            <a:avLst/>
          </a:prstGeom>
        </p:spPr>
        <p:txBody>
          <a:bodyPr vert="horz" lIns="104254" tIns="52127" rIns="104254" bIns="52127" rtlCol="0" anchor="ctr"/>
          <a:lstStyle>
            <a:lvl1pPr algn="l">
              <a:defRPr sz="1200" b="0" spc="100">
                <a:solidFill>
                  <a:schemeClr val="tx2"/>
                </a:solidFill>
                <a:latin typeface="Arial"/>
              </a:defRPr>
            </a:lvl1pPr>
          </a:lstStyle>
          <a:p>
            <a:r>
              <a:rPr lang="fi-FI"/>
              <a:t>Leila Kurki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799890" y="6757517"/>
            <a:ext cx="2494016" cy="402652"/>
          </a:xfrm>
          <a:prstGeom prst="rect">
            <a:avLst/>
          </a:prstGeom>
        </p:spPr>
        <p:txBody>
          <a:bodyPr vert="horz" lIns="104254" tIns="52127" rIns="104254" bIns="52127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7C692F89-34A2-CD40-86F8-CD5CB5F29CA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038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1" r:id="rId9"/>
  </p:sldLayoutIdLst>
  <p:hf sldNum="0" hdr="0"/>
  <p:txStyles>
    <p:titleStyle>
      <a:lvl1pPr algn="l" defTabSz="521271" rtl="0" eaLnBrk="1" latinLnBrk="0" hangingPunct="1">
        <a:spcBef>
          <a:spcPct val="0"/>
        </a:spcBef>
        <a:buNone/>
        <a:defRPr sz="3600" b="1" i="0" kern="1200" baseline="0">
          <a:solidFill>
            <a:schemeClr val="tx2"/>
          </a:solidFill>
          <a:latin typeface="Arial"/>
          <a:ea typeface="+mj-ea"/>
          <a:cs typeface="+mj-cs"/>
        </a:defRPr>
      </a:lvl1pPr>
    </p:titleStyle>
    <p:bodyStyle>
      <a:lvl1pPr marL="361950" indent="-361950" algn="l" defTabSz="521271" rtl="0" eaLnBrk="1" latinLnBrk="0" hangingPunct="1">
        <a:lnSpc>
          <a:spcPts val="3540"/>
        </a:lnSpc>
        <a:spcBef>
          <a:spcPct val="20000"/>
        </a:spcBef>
        <a:buFont typeface="Arial"/>
        <a:buChar char="•"/>
        <a:defRPr sz="27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47064" indent="-325794" algn="l" defTabSz="521271" rtl="0" eaLnBrk="1" latinLnBrk="0" hangingPunct="1">
        <a:lnSpc>
          <a:spcPts val="3540"/>
        </a:lnSpc>
        <a:spcBef>
          <a:spcPct val="20000"/>
        </a:spcBef>
        <a:buFont typeface="Arial"/>
        <a:buChar char="–"/>
        <a:defRPr sz="27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03176" indent="-260635" algn="l" defTabSz="521271" rtl="0" eaLnBrk="1" latinLnBrk="0" hangingPunct="1">
        <a:lnSpc>
          <a:spcPts val="3540"/>
        </a:lnSpc>
        <a:spcBef>
          <a:spcPct val="20000"/>
        </a:spcBef>
        <a:buFont typeface="Arial"/>
        <a:buChar char="•"/>
        <a:defRPr sz="27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4448" indent="-260635" algn="l" defTabSz="521271" rtl="0" eaLnBrk="1" latinLnBrk="0" hangingPunct="1">
        <a:lnSpc>
          <a:spcPts val="3540"/>
        </a:lnSpc>
        <a:spcBef>
          <a:spcPct val="20000"/>
        </a:spcBef>
        <a:buFont typeface="Arial"/>
        <a:buChar char="–"/>
        <a:defRPr sz="27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345718" indent="-260635" algn="l" defTabSz="521271" rtl="0" eaLnBrk="1" latinLnBrk="0" hangingPunct="1">
        <a:lnSpc>
          <a:spcPts val="3540"/>
        </a:lnSpc>
        <a:spcBef>
          <a:spcPct val="20000"/>
        </a:spcBef>
        <a:buFont typeface="Arial"/>
        <a:buChar char="»"/>
        <a:defRPr sz="27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866989" indent="-260635" algn="l" defTabSz="521271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259" indent="-260635" algn="l" defTabSz="521271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530" indent="-260635" algn="l" defTabSz="521271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0800" indent="-260635" algn="l" defTabSz="521271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271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541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811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083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354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624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894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165" algn="l" defTabSz="52127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sttk.fi/wp-content/uploads/2018/11/STTK_alle_30v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hyperlink" Target="https://www.sttk.fi/mika-sttk/ammattiliitot/" TargetMode="Externa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tk.fi/files/21996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1648" y="2557289"/>
            <a:ext cx="9085342" cy="1580629"/>
          </a:xfrm>
        </p:spPr>
        <p:txBody>
          <a:bodyPr>
            <a:normAutofit/>
          </a:bodyPr>
          <a:lstStyle/>
          <a:p>
            <a:r>
              <a:rPr lang="fi-FI" dirty="0" err="1"/>
              <a:t>STTK:laisia</a:t>
            </a:r>
            <a:r>
              <a:rPr lang="fi-FI" dirty="0"/>
              <a:t> näkökulmia työelämään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03296" y="4667231"/>
            <a:ext cx="7773471" cy="2090286"/>
          </a:xfrm>
        </p:spPr>
        <p:txBody>
          <a:bodyPr>
            <a:normAutofit fontScale="92500"/>
          </a:bodyPr>
          <a:lstStyle/>
          <a:p>
            <a:r>
              <a:rPr lang="fi-FI" sz="3400" dirty="0">
                <a:latin typeface="+mn-lt"/>
              </a:rPr>
              <a:t>Pirstoutuvatko työurat? –tutkimushankkeen ohjausryhmän kokous </a:t>
            </a:r>
          </a:p>
          <a:p>
            <a:r>
              <a:rPr lang="fi-FI" sz="3400" dirty="0">
                <a:latin typeface="+mn-lt"/>
              </a:rPr>
              <a:t>30.8.2019 </a:t>
            </a:r>
          </a:p>
          <a:p>
            <a:r>
              <a:rPr lang="fi-FI" sz="3400" dirty="0">
                <a:latin typeface="+mn-lt"/>
              </a:rPr>
              <a:t>Leila Kurki</a:t>
            </a:r>
          </a:p>
          <a:p>
            <a:endParaRPr lang="fi-FI" dirty="0"/>
          </a:p>
          <a:p>
            <a:endParaRPr lang="fi-FI" dirty="0">
              <a:latin typeface="+mn-lt"/>
            </a:endParaRPr>
          </a:p>
          <a:p>
            <a:endParaRPr lang="fi-FI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AF39-782E-4087-9277-7DA604FAC545}" type="datetime1">
              <a:rPr lang="fi-FI" smtClean="0"/>
              <a:t>29.8.2019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474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Kiitos!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www.sttk.fi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05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95" y="253034"/>
            <a:ext cx="8496944" cy="648072"/>
          </a:xfrm>
        </p:spPr>
        <p:txBody>
          <a:bodyPr/>
          <a:lstStyle/>
          <a:p>
            <a:r>
              <a:rPr lang="fi-FI" dirty="0">
                <a:solidFill>
                  <a:srgbClr val="0070C0"/>
                </a:solidFill>
              </a:rPr>
              <a:t>STTK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895" y="973113"/>
            <a:ext cx="8496944" cy="578440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400" dirty="0">
                <a:solidFill>
                  <a:srgbClr val="0070C0"/>
                </a:solidFill>
              </a:rPr>
              <a:t>- Jäseniä yli 500 000, liittoja 15 kpl.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altLang="fi-FI" sz="2400" dirty="0">
                <a:solidFill>
                  <a:srgbClr val="0070C0"/>
                </a:solidFill>
              </a:rPr>
              <a:t>- Keski-ikä noin 49 vuotta, 76% naisia.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br>
              <a:rPr lang="fi-FI" altLang="fi-FI" sz="2400" dirty="0">
                <a:solidFill>
                  <a:srgbClr val="0070C0"/>
                </a:solidFill>
              </a:rPr>
            </a:br>
            <a:r>
              <a:rPr lang="fi-FI" altLang="fi-FI" sz="2400" dirty="0">
                <a:solidFill>
                  <a:srgbClr val="0070C0"/>
                </a:solidFill>
              </a:rPr>
              <a:t>- Työaika keskimäärin/vko 38,3 tuntia.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i-FI" altLang="fi-FI" sz="24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fi-FI" altLang="fi-FI" sz="2400" dirty="0">
                <a:solidFill>
                  <a:srgbClr val="0070C0"/>
                </a:solidFill>
              </a:rPr>
              <a:t>Keskipalkka 3000 €/k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i-FI" altLang="fi-FI" sz="24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fi-FI" altLang="fi-FI" sz="2400" dirty="0">
                <a:solidFill>
                  <a:srgbClr val="0070C0"/>
                </a:solidFill>
              </a:rPr>
              <a:t>A</a:t>
            </a:r>
            <a:r>
              <a:rPr lang="fi-FI" sz="2400" dirty="0">
                <a:solidFill>
                  <a:srgbClr val="0070C0"/>
                </a:solidFill>
              </a:rPr>
              <a:t>mk 30 %, yliopisto 5 %, ammatillinen tutkinto 27 %, opistotutkinto 31 %, muu 7 %.</a:t>
            </a:r>
          </a:p>
          <a:p>
            <a:pPr marL="52127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altLang="fi-FI" sz="2400" dirty="0">
                <a:solidFill>
                  <a:srgbClr val="0070C0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fi-FI" sz="2400" dirty="0">
                <a:solidFill>
                  <a:srgbClr val="0070C0"/>
                </a:solidFill>
              </a:rPr>
              <a:t>Jäsenten työpaikka: julkinen sektori 55 % ja yksityinen sektori 45 %.</a:t>
            </a:r>
          </a:p>
          <a:p>
            <a:pPr marL="521270" lvl="1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fi-FI" sz="2400" dirty="0">
                <a:solidFill>
                  <a:srgbClr val="0070C0"/>
                </a:solidFill>
              </a:rPr>
              <a:t>Pysyvä työsuhde 88 %, ja määräaikainen työsuhde 12 %.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  <p:pic>
        <p:nvPicPr>
          <p:cNvPr id="1029" name="Picture 5" descr="Perustietoa jäsenistä">
            <a:hlinkClick r:id="rId2"/>
            <a:extLst>
              <a:ext uri="{FF2B5EF4-FFF2-40B4-BE49-F238E27FC236}">
                <a16:creationId xmlns:a16="http://schemas.microsoft.com/office/drawing/2014/main" id="{D0EBC410-886F-4CFE-AC77-EA3684022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551" y="556097"/>
            <a:ext cx="1800200" cy="294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021D50F-79EA-47E8-B94E-970DD42080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2907562"/>
            <a:ext cx="2007368" cy="332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440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95" y="416535"/>
            <a:ext cx="8496944" cy="825501"/>
          </a:xfrm>
        </p:spPr>
        <p:txBody>
          <a:bodyPr>
            <a:normAutofit fontScale="90000"/>
          </a:bodyPr>
          <a:lstStyle/>
          <a:p>
            <a:r>
              <a:rPr lang="fi-FI" dirty="0" err="1">
                <a:solidFill>
                  <a:srgbClr val="0070C0"/>
                </a:solidFill>
              </a:rPr>
              <a:t>STTK:laiset</a:t>
            </a:r>
            <a:r>
              <a:rPr lang="fi-FI" dirty="0">
                <a:solidFill>
                  <a:srgbClr val="0070C0"/>
                </a:solidFill>
              </a:rPr>
              <a:t> ammattiliitot </a:t>
            </a:r>
            <a:br>
              <a:rPr lang="fi-FI" dirty="0">
                <a:solidFill>
                  <a:srgbClr val="0070C0"/>
                </a:solidFill>
              </a:rPr>
            </a:br>
            <a:r>
              <a:rPr lang="fi-FI" sz="27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https://www.sttk.fi/mika-sttk/ammattiliitot/</a:t>
            </a:r>
            <a:endParaRPr lang="fi-FI" sz="2700" dirty="0">
              <a:solidFill>
                <a:srgbClr val="0070C0"/>
              </a:solidFill>
            </a:endParaRP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57CAB827-EFD3-469D-AB42-331AAE48AA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5000" y="1765202"/>
            <a:ext cx="2183809" cy="1100710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A8939320-FCD3-488B-B4E2-F173F49695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1626" y="4791276"/>
            <a:ext cx="2857500" cy="90487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CFE4A1D3-0904-4E88-893B-8DAAF2CC2F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684" y="3275211"/>
            <a:ext cx="1848818" cy="113843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155BAF96-C1E9-44C4-9389-7AF595082F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5810" y="1527181"/>
            <a:ext cx="3362325" cy="1190625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71825E19-118F-4C48-915A-D80E83C2D0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0459" y="5709016"/>
            <a:ext cx="3631089" cy="1053100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941FDBFC-4A1F-4922-81A7-576B4D4DCD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1049" y="5852234"/>
            <a:ext cx="1701155" cy="1032254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609C76C-D0C8-4817-8A4C-5A16A82B68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6468" y="3753799"/>
            <a:ext cx="2857500" cy="74295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DCF9262D-8FB8-455B-ABED-9B43877FFE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33818" y="5992149"/>
            <a:ext cx="1200150" cy="1190625"/>
          </a:xfrm>
          <a:prstGeom prst="rect">
            <a:avLst/>
          </a:prstGeom>
        </p:spPr>
      </p:pic>
      <p:pic>
        <p:nvPicPr>
          <p:cNvPr id="14" name="Kuva 13">
            <a:extLst>
              <a:ext uri="{FF2B5EF4-FFF2-40B4-BE49-F238E27FC236}">
                <a16:creationId xmlns:a16="http://schemas.microsoft.com/office/drawing/2014/main" id="{2895C124-EF92-4F55-BC83-CEA33B41D3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8838" y="4873670"/>
            <a:ext cx="2923605" cy="870121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364932AA-F013-4C23-AA78-F2FE6425FED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8535" y="2929399"/>
            <a:ext cx="2857500" cy="609600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F2609EF7-80E9-484A-A8FA-C0307E8E8A9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916298" y="454162"/>
            <a:ext cx="2435189" cy="714322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03DD5368-8E04-42C3-8B95-8F3AB5D0A8D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12798" y="1489289"/>
            <a:ext cx="2857500" cy="695325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4E9B26B1-DFAA-4A4D-A46F-99541FCBBA6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499509" y="2702992"/>
            <a:ext cx="1996938" cy="1876822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2B19C118-B367-4847-B146-1543E1E940A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678543" y="2869491"/>
            <a:ext cx="1400286" cy="1902563"/>
          </a:xfrm>
          <a:prstGeom prst="rect">
            <a:avLst/>
          </a:prstGeom>
        </p:spPr>
      </p:pic>
      <p:pic>
        <p:nvPicPr>
          <p:cNvPr id="20" name="Kuva 19">
            <a:extLst>
              <a:ext uri="{FF2B5EF4-FFF2-40B4-BE49-F238E27FC236}">
                <a16:creationId xmlns:a16="http://schemas.microsoft.com/office/drawing/2014/main" id="{3D8BC36B-E421-47A0-A796-223E0211444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52306" y="4841662"/>
            <a:ext cx="2285227" cy="99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16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95" y="533399"/>
            <a:ext cx="8496944" cy="825501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rgbClr val="0070C0"/>
                </a:solidFill>
              </a:rPr>
              <a:t>STTK:n henkilöstön edustaja –barometri 2019 </a:t>
            </a:r>
            <a:br>
              <a:rPr lang="fi-FI" sz="3200" dirty="0">
                <a:solidFill>
                  <a:srgbClr val="0070C0"/>
                </a:solidFill>
              </a:rPr>
            </a:br>
            <a:r>
              <a:rPr lang="fi-FI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https://www.sttk.fi/files/21996/</a:t>
            </a:r>
            <a:endParaRPr lang="fi-FI" sz="2000" dirty="0">
              <a:solidFill>
                <a:srgbClr val="0070C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895" y="2095499"/>
            <a:ext cx="8496944" cy="466201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altLang="fi-FI" sz="2800" dirty="0">
                <a:solidFill>
                  <a:srgbClr val="0070C0"/>
                </a:solidFill>
              </a:rPr>
              <a:t>Tehdään joka toinen vuosi, kysely jo 10 vuoden ajan.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alt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altLang="fi-FI" sz="2800" dirty="0">
                <a:solidFill>
                  <a:srgbClr val="0070C0"/>
                </a:solidFill>
              </a:rPr>
              <a:t>2019 kyselyyn vastasi kaikkiaan 1791 </a:t>
            </a:r>
            <a:r>
              <a:rPr lang="fi-FI" altLang="fi-FI" sz="2800" dirty="0" err="1">
                <a:solidFill>
                  <a:srgbClr val="0070C0"/>
                </a:solidFill>
              </a:rPr>
              <a:t>STTK:laista</a:t>
            </a:r>
            <a:r>
              <a:rPr lang="fi-FI" altLang="fi-FI" sz="2800" dirty="0">
                <a:solidFill>
                  <a:srgbClr val="0070C0"/>
                </a:solidFill>
              </a:rPr>
              <a:t> luottamusmiestä ja työsuojeluvaltuutettua (27%).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altLang="fi-FI" sz="2800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altLang="fi-FI" sz="2800" dirty="0">
                <a:solidFill>
                  <a:srgbClr val="0070C0"/>
                </a:solidFill>
              </a:rPr>
              <a:t>Hieman yli puolet vastanneista työskentelee yksityisellä sektorilla ja vajaa puolet julkisella sektorilla.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altLang="fi-FI" sz="2800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altLang="fi-FI" sz="2800" dirty="0">
                <a:solidFill>
                  <a:srgbClr val="0070C0"/>
                </a:solidFill>
              </a:rPr>
              <a:t>Reilu puolet toimii työpaikalla, jolla on alle 250 työntekijää.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alt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dirty="0">
                <a:solidFill>
                  <a:srgbClr val="0070C0"/>
                </a:solidFill>
              </a:rPr>
              <a:t>Parhaimmat mahdollisuudet luottamustehtävien hoitoon ovat valtion työpaikoilla, heikoimmat yksityisellä palvelualalla.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altLang="fi-FI" sz="2800" dirty="0">
              <a:solidFill>
                <a:srgbClr val="0070C0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</p:spTree>
    <p:extLst>
      <p:ext uri="{BB962C8B-B14F-4D97-AF65-F5344CB8AC3E}">
        <p14:creationId xmlns:p14="http://schemas.microsoft.com/office/powerpoint/2010/main" val="35662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484" y="378202"/>
            <a:ext cx="8496944" cy="552299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rgbClr val="0070C0"/>
                </a:solidFill>
              </a:rPr>
              <a:t>STTK:n henkilöstön edustaja –barometri 2019: Mihin aika kuluu? </a:t>
            </a:r>
            <a:endParaRPr lang="fi-FI" sz="2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484" y="1333153"/>
            <a:ext cx="8496944" cy="542436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Vastaajista puolet pääsee jollain lailla vaikuttamaan henkilöstön osaamisen kehittämiseen, toinen puoli ei mitenkään.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dirty="0">
                <a:solidFill>
                  <a:srgbClr val="0070C0"/>
                </a:solidFill>
              </a:rPr>
              <a:t>Työssä oppimista kehitetään suunnitelmallisesti vain joka kolmannella työpaikalla.</a:t>
            </a:r>
            <a:br>
              <a:rPr lang="fi-FI" dirty="0">
                <a:solidFill>
                  <a:srgbClr val="0070C0"/>
                </a:solidFill>
              </a:rPr>
            </a:br>
            <a:endParaRPr 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Työn sujuvuuden kehittäminen 60%.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Työpaikalla tapahtuvien muutosten ja suunnitelmien tekeminen 40%.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Palkkausjärjestelmien kehittäminen 25%.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Palvelu- ja tuotantoprosessien kehittäminen ja innovatiivisuuden turvaaminen 20%, puolet vastaajista käyttää niihin vain vähän aikaa.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Työpaikan taloudellisien edellytysten kehittäminen ja kustannussäästöjen etsiminen 15%.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800" dirty="0">
                <a:solidFill>
                  <a:srgbClr val="0070C0"/>
                </a:solidFill>
              </a:rPr>
              <a:t>Työpaikan eettisten ja ekologisten käytänteiden kehittäminen 10%.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8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4500" b="1" dirty="0">
                <a:solidFill>
                  <a:srgbClr val="0070C0"/>
                </a:solidFill>
              </a:rPr>
              <a:t>=&gt; Työpaikan menestystekijät!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</p:spTree>
    <p:extLst>
      <p:ext uri="{BB962C8B-B14F-4D97-AF65-F5344CB8AC3E}">
        <p14:creationId xmlns:p14="http://schemas.microsoft.com/office/powerpoint/2010/main" val="3504978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885" y="272330"/>
            <a:ext cx="8496944" cy="825501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rgbClr val="0070C0"/>
                </a:solidFill>
              </a:rPr>
              <a:t>STTK:n henkilöstön edustaja –barometri 2019: Tuottavuus- ja menestystekijöihin panostus (1-5)</a:t>
            </a:r>
            <a:endParaRPr lang="fi-FI" sz="2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093" y="1309976"/>
            <a:ext cx="8496944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	</a:t>
            </a:r>
            <a:r>
              <a:rPr lang="fi-FI" dirty="0">
                <a:solidFill>
                  <a:srgbClr val="0070C0"/>
                </a:solidFill>
              </a:rPr>
              <a:t>									</a:t>
            </a:r>
            <a:r>
              <a:rPr lang="fi-FI" b="1" dirty="0">
                <a:solidFill>
                  <a:srgbClr val="0070C0"/>
                </a:solidFill>
              </a:rPr>
              <a:t>2011 2013 2015 2017 2019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Palvelu- tai tuotantoprosessien parantaminen 	2,6 	  2,5    2,5    2,5    2,7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Henkilöstöjohtamisen käytäntöjen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kehittäminen 							        2,4     2,5    2,4    2,4    2,5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Innovatiivisuuden parantaminen 				2,4     2,4    2,4    2,4    2,5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Taloudellisten toimintaedellytysten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selvittäminen 							        2,4     2,3     2,4    2,3    2,4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Uusien kustannussäästöjen hakeminen 	        2,4     2,3     2,4    2,3    2,3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Uusien tuotteiden tai palvelujen kehittäminen    2,3     2,2     2,2    2,2    2,2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Työpaikan/toimialan houkuttelevuuden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parantaminen 							2,2      2,2     2,2    2,1   2,2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Ekologisen toiminnan parantaminen 	                2,2       2,2     2,1   2,1    2,1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Palvelu- tai tuotantostrategian kehittäminen       2,2       2,1     2,1   2,1    2,2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Eettisten toimintatapojen vahvistaminen             2,1       2,1     2,1   2,1    2,1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Palvelujen tai tuotteiden markkinoinnin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 tehostaminen 						         2,0     1,9      1,9   1,9    2,0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Globaalin vastuun parantaminen 			 1,6     1,6      1,6   1,6    1,6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</p:spTree>
    <p:extLst>
      <p:ext uri="{BB962C8B-B14F-4D97-AF65-F5344CB8AC3E}">
        <p14:creationId xmlns:p14="http://schemas.microsoft.com/office/powerpoint/2010/main" val="130199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95" y="533399"/>
            <a:ext cx="8496944" cy="825501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0070C0"/>
                </a:solidFill>
              </a:rPr>
              <a:t>STTK:n henkilöstön edustaja –barometri 2019: Ongelmien ratkaiseminen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08" y="1909217"/>
            <a:ext cx="8496944" cy="466201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Työpaikan sisäisten ristiriitojen selvittely ja työuupumuksen poistaminen (40% vastaajista).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Ratkaisujen etsintä johtamisen ongelmien poistamiseen (33% vastaajista).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alt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Henkisen väkivallan tilanteiden selvittely (25% vastaajista).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Fyysisen väkivallan tilanteiden selvittely (10% vastaajista).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>
                <a:solidFill>
                  <a:srgbClr val="0070C0"/>
                </a:solidFill>
              </a:rPr>
              <a:t>=&gt; Työn organisointi, johtamistavat!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</p:spTree>
    <p:extLst>
      <p:ext uri="{BB962C8B-B14F-4D97-AF65-F5344CB8AC3E}">
        <p14:creationId xmlns:p14="http://schemas.microsoft.com/office/powerpoint/2010/main" val="199125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95" y="392582"/>
            <a:ext cx="8496944" cy="825501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rgbClr val="0070C0"/>
                </a:solidFill>
              </a:rPr>
              <a:t>STTK:n henkilöstön edustaja –barometri 2019: Neuvottelut työnantajien kanssa</a:t>
            </a:r>
            <a:endParaRPr lang="fi-FI" sz="2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895" y="1549177"/>
            <a:ext cx="8496944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								</a:t>
            </a:r>
            <a:r>
              <a:rPr lang="fi-FI" b="1" dirty="0"/>
              <a:t> </a:t>
            </a:r>
            <a:r>
              <a:rPr lang="fi-FI" b="1" dirty="0">
                <a:solidFill>
                  <a:srgbClr val="0070C0"/>
                </a:solidFill>
              </a:rPr>
              <a:t>2009 2011 2013 2015 2017 2019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Työehtojen valvonta 				    --     3,3    3,3    3,3    3,3    3,1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työajoista 			   	   3,0    3,0    3,1    3,1    3,3    2,9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palkkauksesta ja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 korvauksista 				                   3,5    3,5    3,5    3,3    3,2    3,2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toimenkuvista 		           3,4    3,4    3,4    3,3    3,2    3,2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TES/VES -soveltamisalan valvonta        3,2    3,3    3,2    3,2    3,2    3,0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Paikallinen sopiminen 			           3,1    3,1    3,1    2,8    3,1    3,0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irtisanomisista 		           1,9    2,2    2,1    2,4    2,4    2,0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lomautuksista 			   1,8    2,0    1,8    2,1    1,9    1,6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ulkoistamisesta                     --     1,8    1,7    1,8    1,8    1,7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osa-aikaistamisista 	           1,6    1,8    1,6    1,8    1,7    1,6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Neuvottelut vuokratyövoiman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  käytöstä 					             --     1,7    1,6    1,6    1,6    1,5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- Tilanteet, joissa työnantaja pyrkii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 toimihenkilöiden palvelusuhteiden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>
                <a:solidFill>
                  <a:srgbClr val="0070C0"/>
                </a:solidFill>
              </a:rPr>
              <a:t>  tai palkkauksen heikentämiseen	             --     --        --      2,6    2,5    2,3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</p:spTree>
    <p:extLst>
      <p:ext uri="{BB962C8B-B14F-4D97-AF65-F5344CB8AC3E}">
        <p14:creationId xmlns:p14="http://schemas.microsoft.com/office/powerpoint/2010/main" val="354484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52F9-7A42-415A-B0AB-2633F88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895" y="533399"/>
            <a:ext cx="8496944" cy="825501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0070C0"/>
                </a:solidFill>
              </a:rPr>
              <a:t>STTK:n henkilöstön edustaja –barometri 2019: Työn arki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69975A-F889-4626-898E-32809CEB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895" y="1765201"/>
            <a:ext cx="8496944" cy="480603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Vastaajista 55% odottaa, että luottamustehtäviin liittyvä työmäärä tulee kasvamaan.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Vastaajista 28% uskoo, että yhteistoiminnallinen kehittäminen lisääntyy omalla työpaikalla.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Paikalliseen sopimiseen on satsannut neljä kymmenestä, joka kolmas vain vähän.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sz="2400" dirty="0">
                <a:solidFill>
                  <a:srgbClr val="0070C0"/>
                </a:solidFill>
              </a:rPr>
              <a:t>Neuvotteluissa työnantajan kanssa korostuvat työehtojen valvonta sekä neuvottelut työajoista, toimenkuvista ja palkkauksesta.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r>
              <a:rPr lang="fi-FI" b="1" dirty="0">
                <a:solidFill>
                  <a:srgbClr val="0070C0"/>
                </a:solidFill>
              </a:rPr>
              <a:t>=&gt; Luottamusmiesten tehtävät ovat jokseenkin vakiintuneita. 	Työssä korostuu etenkin henkilöstön etujen valvonta.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None/>
            </a:pPr>
            <a:endParaRPr lang="fi-FI" b="1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b="1" dirty="0">
                <a:solidFill>
                  <a:srgbClr val="0070C0"/>
                </a:solidFill>
              </a:rPr>
              <a:t>=&gt; Työtehtävien sisältö, välineet ja organisointi muuttuneet, 	mutta </a:t>
            </a:r>
            <a:r>
              <a:rPr lang="fi-FI" b="1" dirty="0" err="1">
                <a:solidFill>
                  <a:srgbClr val="0070C0"/>
                </a:solidFill>
              </a:rPr>
              <a:t>hedien</a:t>
            </a:r>
            <a:r>
              <a:rPr lang="fi-FI" b="1" dirty="0">
                <a:solidFill>
                  <a:srgbClr val="0070C0"/>
                </a:solidFill>
              </a:rPr>
              <a:t> tehtävät eivät!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8F398D-9C0C-49B8-BD1C-B1475C9C6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3877-81C0-4C42-A9FE-4D5F7A891416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FB7747-C471-417B-B6A8-58899F72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Leila Kurki</a:t>
            </a:r>
          </a:p>
        </p:txBody>
      </p:sp>
    </p:spTree>
    <p:extLst>
      <p:ext uri="{BB962C8B-B14F-4D97-AF65-F5344CB8AC3E}">
        <p14:creationId xmlns:p14="http://schemas.microsoft.com/office/powerpoint/2010/main" val="3021149769"/>
      </p:ext>
    </p:extLst>
  </p:cSld>
  <p:clrMapOvr>
    <a:masterClrMapping/>
  </p:clrMapOvr>
</p:sld>
</file>

<file path=ppt/theme/theme1.xml><?xml version="1.0" encoding="utf-8"?>
<a:theme xmlns:a="http://schemas.openxmlformats.org/drawingml/2006/main" name="STTK_kalvopohja_vaaka">
  <a:themeElements>
    <a:clrScheme name="Mukautettu 2">
      <a:dk1>
        <a:srgbClr val="000000"/>
      </a:dk1>
      <a:lt1>
        <a:sysClr val="window" lastClr="FFFFFF"/>
      </a:lt1>
      <a:dk2>
        <a:srgbClr val="001F45"/>
      </a:dk2>
      <a:lt2>
        <a:srgbClr val="DCDCDC"/>
      </a:lt2>
      <a:accent1>
        <a:srgbClr val="00B0CA"/>
      </a:accent1>
      <a:accent2>
        <a:srgbClr val="818A8F"/>
      </a:accent2>
      <a:accent3>
        <a:srgbClr val="DFDF00"/>
      </a:accent3>
      <a:accent4>
        <a:srgbClr val="E0119D"/>
      </a:accent4>
      <a:accent5>
        <a:srgbClr val="000000"/>
      </a:accent5>
      <a:accent6>
        <a:srgbClr val="000000"/>
      </a:accent6>
      <a:hlink>
        <a:srgbClr val="002060"/>
      </a:hlink>
      <a:folHlink>
        <a:srgbClr val="FFFFFF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2C4C148D7FA9A4094A1A8A2CB696528" ma:contentTypeVersion="11" ma:contentTypeDescription="Luo uusi asiakirja." ma:contentTypeScope="" ma:versionID="8854627f43ae4847437bcf1a6fa095de">
  <xsd:schema xmlns:xsd="http://www.w3.org/2001/XMLSchema" xmlns:xs="http://www.w3.org/2001/XMLSchema" xmlns:p="http://schemas.microsoft.com/office/2006/metadata/properties" xmlns:ns3="ef474a71-6623-4bc5-8808-b03edac9cd97" xmlns:ns4="977c2491-db01-4557-8c02-91be279545ef" targetNamespace="http://schemas.microsoft.com/office/2006/metadata/properties" ma:root="true" ma:fieldsID="2e318fb0526b3429235d42ab236c4ae2" ns3:_="" ns4:_="">
    <xsd:import namespace="ef474a71-6623-4bc5-8808-b03edac9cd97"/>
    <xsd:import namespace="977c2491-db01-4557-8c02-91be279545e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74a71-6623-4bc5-8808-b03edac9cd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7c2491-db01-4557-8c02-91be279545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8F01E7-849B-4AE8-A287-11C040DF88F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977c2491-db01-4557-8c02-91be279545ef"/>
    <ds:schemaRef ds:uri="http://schemas.microsoft.com/office/2006/documentManagement/types"/>
    <ds:schemaRef ds:uri="ef474a71-6623-4bc5-8808-b03edac9cd97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66CF71B-4F71-4D23-AC6C-18C6E2382D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BB8D95-CC86-44C3-9484-455A330EB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474a71-6623-4bc5-8808-b03edac9cd97"/>
    <ds:schemaRef ds:uri="977c2491-db01-4557-8c02-91be279545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STTK_kalvopohja_vaaka</Template>
  <TotalTime>139</TotalTime>
  <Words>328</Words>
  <Application>Microsoft Office PowerPoint</Application>
  <PresentationFormat>Mukautettu</PresentationFormat>
  <Paragraphs>127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STTK_kalvopohja_vaaka</vt:lpstr>
      <vt:lpstr>STTK:laisia näkökulmia työelämään</vt:lpstr>
      <vt:lpstr>STTK </vt:lpstr>
      <vt:lpstr>STTK:laiset ammattiliitot  https://www.sttk.fi/mika-sttk/ammattiliitot/</vt:lpstr>
      <vt:lpstr>STTK:n henkilöstön edustaja –barometri 2019  https://www.sttk.fi/files/21996/</vt:lpstr>
      <vt:lpstr>STTK:n henkilöstön edustaja –barometri 2019: Mihin aika kuluu? </vt:lpstr>
      <vt:lpstr>STTK:n henkilöstön edustaja –barometri 2019: Tuottavuus- ja menestystekijöihin panostus (1-5)</vt:lpstr>
      <vt:lpstr>STTK:n henkilöstön edustaja –barometri 2019: Ongelmien ratkaiseminen</vt:lpstr>
      <vt:lpstr>STTK:n henkilöstön edustaja –barometri 2019: Neuvottelut työnantajien kanssa</vt:lpstr>
      <vt:lpstr>STTK:n henkilöstön edustaja –barometri 2019: Työn arki</vt:lpstr>
      <vt:lpstr>Kiitos!</vt:lpstr>
    </vt:vector>
  </TitlesOfParts>
  <Company>STTK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tähän</dc:title>
  <dc:creator>Tiina Laurila</dc:creator>
  <cp:lastModifiedBy>Kurki Leila</cp:lastModifiedBy>
  <cp:revision>13</cp:revision>
  <dcterms:created xsi:type="dcterms:W3CDTF">2013-02-25T07:29:37Z</dcterms:created>
  <dcterms:modified xsi:type="dcterms:W3CDTF">2019-08-29T11:56:18Z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0x010100E2C4C148D7FA9A4094A1A8A2CB696528</vt:lpwstr>
  </property>
</Properties>
</file>